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7" r:id="rId3"/>
  </p:sldMasterIdLst>
  <p:notesMasterIdLst>
    <p:notesMasterId r:id="rId9"/>
  </p:notesMasterIdLst>
  <p:sldIdLst>
    <p:sldId id="256" r:id="rId4"/>
    <p:sldId id="326" r:id="rId5"/>
    <p:sldId id="320" r:id="rId6"/>
    <p:sldId id="327" r:id="rId7"/>
    <p:sldId id="325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D67F9-9616-0A6A-52F7-8E09075766CD}" v="43" dt="2021-11-19T07:14:49.709"/>
    <p1510:client id="{36489D02-2919-9D03-7921-7EE5F36017A1}" v="1" dt="2021-12-14T08:35:23.371"/>
    <p1510:client id="{4CFF8EED-D7D3-4273-9231-DD23B2907212}" v="4" dt="2020-09-29T10:48:21.161"/>
    <p1510:client id="{5A7BA62B-D8E9-4E6E-8F8B-38D5067CC5F9}" v="5" dt="2020-09-29T10:49:49.235"/>
    <p1510:client id="{68B94C34-776D-81C6-580E-48596A04F62F}" v="490" dt="2022-02-07T13:15:11.928"/>
    <p1510:client id="{726EA8A2-04F7-5BE1-BC17-A66BC1399EFE}" v="587" dt="2021-11-19T09:56:49.673"/>
    <p1510:client id="{8E1C21F7-E3A5-4CC4-871A-D91322047333}" v="795" dt="2020-10-07T06:53:32.928"/>
    <p1510:client id="{95A92DB9-DE1B-FD46-D7FE-A8348B729BD2}" v="4" dt="2020-09-29T09:08:34.722"/>
    <p1510:client id="{96FF9B3D-C0BA-ED0B-E4FE-CE750D70A03B}" v="293" dt="2021-11-18T18:17:59.003"/>
    <p1510:client id="{9B55ACE6-5AEB-26AA-C10C-FB22B1596B34}" v="94" dt="2022-02-01T07:06:13.547"/>
    <p1510:client id="{C89CA9F3-1B5A-C6D7-44D5-F9262C148838}" v="174" dt="2021-12-14T05:54:58.112"/>
    <p1510:client id="{CD1A490C-438E-A8B4-CF0D-A0C4A89212EF}" v="158" dt="2020-09-23T10:07:01.323"/>
    <p1510:client id="{D0ECB0AB-23D2-AF94-6CC2-AFC155135739}" v="12" dt="2022-01-31T05:37:27.374"/>
    <p1510:client id="{D2CAFE5F-FA48-4D3A-0996-185CF72176D8}" v="40" dt="2022-01-31T13:10:09.627"/>
    <p1510:client id="{E4E0C3DD-A5F8-60B0-839F-04F2F14B4177}" v="535" dt="2022-01-31T07:14:30.467"/>
    <p1510:client id="{ECF3B579-BB59-4049-9E49-2D365DCCFFFD}" v="5" dt="2021-11-15T10:49:47.192"/>
    <p1510:client id="{F445F07E-858A-DA7C-67AF-90B079CF08A9}" v="199" dt="2021-11-15T07:14:04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Uijtdewilligen" userId="S::t.uijtdewilligen@hoekschlyceum.nl::ef7a3cea-6a66-4513-bcc0-619dc1269eea" providerId="AD" clId="Web-{D2CAFE5F-FA48-4D3A-0996-185CF72176D8}"/>
    <pc:docChg chg="modSld">
      <pc:chgData name="Thomas Uijtdewilligen" userId="S::t.uijtdewilligen@hoekschlyceum.nl::ef7a3cea-6a66-4513-bcc0-619dc1269eea" providerId="AD" clId="Web-{D2CAFE5F-FA48-4D3A-0996-185CF72176D8}" dt="2022-01-31T13:10:07.377" v="38" actId="20577"/>
      <pc:docMkLst>
        <pc:docMk/>
      </pc:docMkLst>
      <pc:sldChg chg="modSp">
        <pc:chgData name="Thomas Uijtdewilligen" userId="S::t.uijtdewilligen@hoekschlyceum.nl::ef7a3cea-6a66-4513-bcc0-619dc1269eea" providerId="AD" clId="Web-{D2CAFE5F-FA48-4D3A-0996-185CF72176D8}" dt="2022-01-31T13:10:07.377" v="38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D2CAFE5F-FA48-4D3A-0996-185CF72176D8}" dt="2022-01-31T13:10:07.377" v="38" actId="20577"/>
          <ac:spMkLst>
            <pc:docMk/>
            <pc:sldMk cId="2005555426" sldId="320"/>
            <ac:spMk id="3" creationId="{542EE7EC-8D1E-43E3-AD13-F76D901171D7}"/>
          </ac:spMkLst>
        </pc:spChg>
      </pc:sldChg>
      <pc:sldChg chg="modSp">
        <pc:chgData name="Thomas Uijtdewilligen" userId="S::t.uijtdewilligen@hoekschlyceum.nl::ef7a3cea-6a66-4513-bcc0-619dc1269eea" providerId="AD" clId="Web-{D2CAFE5F-FA48-4D3A-0996-185CF72176D8}" dt="2022-01-31T12:59:23.647" v="17" actId="20577"/>
        <pc:sldMkLst>
          <pc:docMk/>
          <pc:sldMk cId="3687275184" sldId="326"/>
        </pc:sldMkLst>
        <pc:spChg chg="mod">
          <ac:chgData name="Thomas Uijtdewilligen" userId="S::t.uijtdewilligen@hoekschlyceum.nl::ef7a3cea-6a66-4513-bcc0-619dc1269eea" providerId="AD" clId="Web-{D2CAFE5F-FA48-4D3A-0996-185CF72176D8}" dt="2022-01-31T12:59:23.647" v="17" actId="20577"/>
          <ac:spMkLst>
            <pc:docMk/>
            <pc:sldMk cId="3687275184" sldId="326"/>
            <ac:spMk id="3" creationId="{923175CE-61E0-4369-90C9-CE814C3F48EE}"/>
          </ac:spMkLst>
        </pc:spChg>
      </pc:sldChg>
    </pc:docChg>
  </pc:docChgLst>
  <pc:docChgLst>
    <pc:chgData name="Thomas Uijtdewilligen" userId="S::t.uijtdewilligen@hoekschlyceum.nl::ef7a3cea-6a66-4513-bcc0-619dc1269eea" providerId="AD" clId="Web-{36489D02-2919-9D03-7921-7EE5F36017A1}"/>
    <pc:docChg chg="modSld">
      <pc:chgData name="Thomas Uijtdewilligen" userId="S::t.uijtdewilligen@hoekschlyceum.nl::ef7a3cea-6a66-4513-bcc0-619dc1269eea" providerId="AD" clId="Web-{36489D02-2919-9D03-7921-7EE5F36017A1}" dt="2021-12-14T08:35:23.371" v="0" actId="20577"/>
      <pc:docMkLst>
        <pc:docMk/>
      </pc:docMkLst>
      <pc:sldChg chg="modSp">
        <pc:chgData name="Thomas Uijtdewilligen" userId="S::t.uijtdewilligen@hoekschlyceum.nl::ef7a3cea-6a66-4513-bcc0-619dc1269eea" providerId="AD" clId="Web-{36489D02-2919-9D03-7921-7EE5F36017A1}" dt="2021-12-14T08:35:23.371" v="0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36489D02-2919-9D03-7921-7EE5F36017A1}" dt="2021-12-14T08:35:23.371" v="0" actId="20577"/>
          <ac:spMkLst>
            <pc:docMk/>
            <pc:sldMk cId="2005555426" sldId="320"/>
            <ac:spMk id="3" creationId="{542EE7EC-8D1E-43E3-AD13-F76D901171D7}"/>
          </ac:spMkLst>
        </pc:spChg>
      </pc:sldChg>
    </pc:docChg>
  </pc:docChgLst>
  <pc:docChgLst>
    <pc:chgData name="Thomas Uijtdewilligen" userId="S::t.uijtdewilligen@hoekschlyceum.nl::ef7a3cea-6a66-4513-bcc0-619dc1269eea" providerId="AD" clId="Web-{CD1A490C-438E-A8B4-CF0D-A0C4A89212EF}"/>
    <pc:docChg chg="modSld">
      <pc:chgData name="Thomas Uijtdewilligen" userId="S::t.uijtdewilligen@hoekschlyceum.nl::ef7a3cea-6a66-4513-bcc0-619dc1269eea" providerId="AD" clId="Web-{CD1A490C-438E-A8B4-CF0D-A0C4A89212EF}" dt="2020-09-23T10:07:00.839" v="153" actId="20577"/>
      <pc:docMkLst>
        <pc:docMk/>
      </pc:docMkLst>
      <pc:sldChg chg="modSp">
        <pc:chgData name="Thomas Uijtdewilligen" userId="S::t.uijtdewilligen@hoekschlyceum.nl::ef7a3cea-6a66-4513-bcc0-619dc1269eea" providerId="AD" clId="Web-{CD1A490C-438E-A8B4-CF0D-A0C4A89212EF}" dt="2020-09-23T10:06:59.292" v="151" actId="20577"/>
        <pc:sldMkLst>
          <pc:docMk/>
          <pc:sldMk cId="4199115492" sldId="260"/>
        </pc:sldMkLst>
        <pc:spChg chg="mod">
          <ac:chgData name="Thomas Uijtdewilligen" userId="S::t.uijtdewilligen@hoekschlyceum.nl::ef7a3cea-6a66-4513-bcc0-619dc1269eea" providerId="AD" clId="Web-{CD1A490C-438E-A8B4-CF0D-A0C4A89212EF}" dt="2020-09-23T10:06:59.292" v="151" actId="20577"/>
          <ac:spMkLst>
            <pc:docMk/>
            <pc:sldMk cId="4199115492" sldId="260"/>
            <ac:spMk id="6" creationId="{D0DB5CCF-EEB9-4D2E-99D1-4D7E029B153B}"/>
          </ac:spMkLst>
        </pc:spChg>
      </pc:sldChg>
      <pc:sldChg chg="modSp">
        <pc:chgData name="Thomas Uijtdewilligen" userId="S::t.uijtdewilligen@hoekschlyceum.nl::ef7a3cea-6a66-4513-bcc0-619dc1269eea" providerId="AD" clId="Web-{CD1A490C-438E-A8B4-CF0D-A0C4A89212EF}" dt="2020-09-23T10:06:45.587" v="144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CD1A490C-438E-A8B4-CF0D-A0C4A89212EF}" dt="2020-09-23T10:06:45.587" v="144" actId="20577"/>
          <ac:spMkLst>
            <pc:docMk/>
            <pc:sldMk cId="3617298113" sldId="262"/>
            <ac:spMk id="14" creationId="{38D2E6A6-C981-41B9-8B23-719AA76474F0}"/>
          </ac:spMkLst>
        </pc:spChg>
      </pc:sldChg>
      <pc:sldChg chg="modSp">
        <pc:chgData name="Thomas Uijtdewilligen" userId="S::t.uijtdewilligen@hoekschlyceum.nl::ef7a3cea-6a66-4513-bcc0-619dc1269eea" providerId="AD" clId="Web-{CD1A490C-438E-A8B4-CF0D-A0C4A89212EF}" dt="2020-09-23T10:05:40.300" v="142" actId="20577"/>
        <pc:sldMkLst>
          <pc:docMk/>
          <pc:sldMk cId="3917148449" sldId="306"/>
        </pc:sldMkLst>
        <pc:spChg chg="mod">
          <ac:chgData name="Thomas Uijtdewilligen" userId="S::t.uijtdewilligen@hoekschlyceum.nl::ef7a3cea-6a66-4513-bcc0-619dc1269eea" providerId="AD" clId="Web-{CD1A490C-438E-A8B4-CF0D-A0C4A89212EF}" dt="2020-09-23T10:05:40.300" v="142" actId="20577"/>
          <ac:spMkLst>
            <pc:docMk/>
            <pc:sldMk cId="3917148449" sldId="306"/>
            <ac:spMk id="6" creationId="{BECBAF19-9326-4B18-BD34-F383670308C3}"/>
          </ac:spMkLst>
        </pc:spChg>
      </pc:sldChg>
    </pc:docChg>
  </pc:docChgLst>
  <pc:docChgLst>
    <pc:chgData name="Thomas Uijtdewilligen" userId="S::t.uijtdewilligen@hoekschlyceum.nl::ef7a3cea-6a66-4513-bcc0-619dc1269eea" providerId="AD" clId="Web-{ECF3B579-BB59-4049-9E49-2D365DCCFFFD}"/>
    <pc:docChg chg="modSld">
      <pc:chgData name="Thomas Uijtdewilligen" userId="S::t.uijtdewilligen@hoekschlyceum.nl::ef7a3cea-6a66-4513-bcc0-619dc1269eea" providerId="AD" clId="Web-{ECF3B579-BB59-4049-9E49-2D365DCCFFFD}" dt="2021-11-15T10:41:02.907" v="3" actId="20577"/>
      <pc:docMkLst>
        <pc:docMk/>
      </pc:docMkLst>
      <pc:sldChg chg="modSp">
        <pc:chgData name="Thomas Uijtdewilligen" userId="S::t.uijtdewilligen@hoekschlyceum.nl::ef7a3cea-6a66-4513-bcc0-619dc1269eea" providerId="AD" clId="Web-{ECF3B579-BB59-4049-9E49-2D365DCCFFFD}" dt="2021-11-15T10:41:02.907" v="3" actId="20577"/>
        <pc:sldMkLst>
          <pc:docMk/>
          <pc:sldMk cId="2552982721" sldId="321"/>
        </pc:sldMkLst>
        <pc:spChg chg="mod">
          <ac:chgData name="Thomas Uijtdewilligen" userId="S::t.uijtdewilligen@hoekschlyceum.nl::ef7a3cea-6a66-4513-bcc0-619dc1269eea" providerId="AD" clId="Web-{ECF3B579-BB59-4049-9E49-2D365DCCFFFD}" dt="2021-11-15T10:41:02.907" v="3" actId="20577"/>
          <ac:spMkLst>
            <pc:docMk/>
            <pc:sldMk cId="2552982721" sldId="321"/>
            <ac:spMk id="3" creationId="{542EE7EC-8D1E-43E3-AD13-F76D901171D7}"/>
          </ac:spMkLst>
        </pc:spChg>
      </pc:sldChg>
    </pc:docChg>
  </pc:docChgLst>
  <pc:docChgLst>
    <pc:chgData name="Thomas Uijtdewilligen" userId="S::t.uijtdewilligen@hoekschlyceum.nl::ef7a3cea-6a66-4513-bcc0-619dc1269eea" providerId="AD" clId="Web-{F445F07E-858A-DA7C-67AF-90B079CF08A9}"/>
    <pc:docChg chg="addSld delSld modSld sldOrd modMainMaster">
      <pc:chgData name="Thomas Uijtdewilligen" userId="S::t.uijtdewilligen@hoekschlyceum.nl::ef7a3cea-6a66-4513-bcc0-619dc1269eea" providerId="AD" clId="Web-{F445F07E-858A-DA7C-67AF-90B079CF08A9}" dt="2021-11-15T07:14:04.726" v="161" actId="20577"/>
      <pc:docMkLst>
        <pc:docMk/>
      </pc:docMkLst>
      <pc:sldChg chg="modSp">
        <pc:chgData name="Thomas Uijtdewilligen" userId="S::t.uijtdewilligen@hoekschlyceum.nl::ef7a3cea-6a66-4513-bcc0-619dc1269eea" providerId="AD" clId="Web-{F445F07E-858A-DA7C-67AF-90B079CF08A9}" dt="2021-11-15T07:11:30.098" v="86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F445F07E-858A-DA7C-67AF-90B079CF08A9}" dt="2021-11-15T07:10:30.988" v="60" actId="20577"/>
          <ac:spMkLst>
            <pc:docMk/>
            <pc:sldMk cId="948481580" sldId="256"/>
            <ac:spMk id="2" creationId="{92AC20E1-DF27-4C4B-A7BB-6372681A90F1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k cId="948481580" sldId="256"/>
            <ac:spMk id="7" creationId="{84560ACF-51C0-459F-B6BD-809606BAE4F6}"/>
          </ac:spMkLst>
        </pc:spChg>
      </pc:sldChg>
      <pc:sldChg chg="del">
        <pc:chgData name="Thomas Uijtdewilligen" userId="S::t.uijtdewilligen@hoekschlyceum.nl::ef7a3cea-6a66-4513-bcc0-619dc1269eea" providerId="AD" clId="Web-{F445F07E-858A-DA7C-67AF-90B079CF08A9}" dt="2021-11-15T07:10:32.909" v="61"/>
        <pc:sldMkLst>
          <pc:docMk/>
          <pc:sldMk cId="1590136056" sldId="257"/>
        </pc:sldMkLst>
      </pc:sldChg>
      <pc:sldChg chg="modSp">
        <pc:chgData name="Thomas Uijtdewilligen" userId="S::t.uijtdewilligen@hoekschlyceum.nl::ef7a3cea-6a66-4513-bcc0-619dc1269eea" providerId="AD" clId="Web-{F445F07E-858A-DA7C-67AF-90B079CF08A9}" dt="2021-11-15T07:13:48.445" v="143" actId="1076"/>
        <pc:sldMkLst>
          <pc:docMk/>
          <pc:sldMk cId="4199115492" sldId="260"/>
        </pc:sldMkLst>
        <pc:spChg chg="mod">
          <ac:chgData name="Thomas Uijtdewilligen" userId="S::t.uijtdewilligen@hoekschlyceum.nl::ef7a3cea-6a66-4513-bcc0-619dc1269eea" providerId="AD" clId="Web-{F445F07E-858A-DA7C-67AF-90B079CF08A9}" dt="2021-11-15T07:13:48.445" v="143" actId="1076"/>
          <ac:spMkLst>
            <pc:docMk/>
            <pc:sldMk cId="4199115492" sldId="260"/>
            <ac:spMk id="2" creationId="{B9284724-FE86-44A1-B0EF-C13BBE759C68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k cId="4199115492" sldId="260"/>
            <ac:spMk id="5" creationId="{73196E7A-7942-4052-AD6F-8D2349D3FE1C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3:39.898" v="140" actId="20577"/>
          <ac:spMkLst>
            <pc:docMk/>
            <pc:sldMk cId="4199115492" sldId="260"/>
            <ac:spMk id="6" creationId="{D0DB5CCF-EEB9-4D2E-99D1-4D7E029B153B}"/>
          </ac:spMkLst>
        </pc:spChg>
      </pc:sldChg>
      <pc:sldChg chg="modSp">
        <pc:chgData name="Thomas Uijtdewilligen" userId="S::t.uijtdewilligen@hoekschlyceum.nl::ef7a3cea-6a66-4513-bcc0-619dc1269eea" providerId="AD" clId="Web-{F445F07E-858A-DA7C-67AF-90B079CF08A9}" dt="2021-11-15T07:14:04.726" v="161" actId="20577"/>
        <pc:sldMkLst>
          <pc:docMk/>
          <pc:sldMk cId="2266524611" sldId="261"/>
        </pc:sldMkLst>
        <pc:spChg chg="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k cId="2266524611" sldId="261"/>
            <ac:spMk id="11" creationId="{D5AF363A-275E-415A-B229-F2CF17487269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4:04.726" v="161" actId="20577"/>
          <ac:spMkLst>
            <pc:docMk/>
            <pc:sldMk cId="2266524611" sldId="261"/>
            <ac:spMk id="20" creationId="{8CE54B59-0446-4B59-8B10-89C1F3308099}"/>
          </ac:spMkLst>
        </pc:spChg>
      </pc:sldChg>
      <pc:sldChg chg="modSp">
        <pc:chgData name="Thomas Uijtdewilligen" userId="S::t.uijtdewilligen@hoekschlyceum.nl::ef7a3cea-6a66-4513-bcc0-619dc1269eea" providerId="AD" clId="Web-{F445F07E-858A-DA7C-67AF-90B079CF08A9}" dt="2021-11-15T07:13:12.600" v="125" actId="1076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F445F07E-858A-DA7C-67AF-90B079CF08A9}" dt="2021-11-15T07:12:51.600" v="121" actId="20577"/>
          <ac:spMkLst>
            <pc:docMk/>
            <pc:sldMk cId="3617298113" sldId="262"/>
            <ac:spMk id="3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1:28.036" v="85"/>
          <ac:spMkLst>
            <pc:docMk/>
            <pc:sldMk cId="3617298113" sldId="262"/>
            <ac:spMk id="4" creationId="{8ED3FFC8-71A0-475A-A501-6FB60CA15991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2:35.068" v="116" actId="1076"/>
          <ac:spMkLst>
            <pc:docMk/>
            <pc:sldMk cId="3617298113" sldId="262"/>
            <ac:spMk id="12" creationId="{9BD7A8D0-E1F0-4259-AE4C-0662929525B4}"/>
          </ac:spMkLst>
        </pc:spChg>
        <pc:spChg chg="mod">
          <ac:chgData name="Thomas Uijtdewilligen" userId="S::t.uijtdewilligen@hoekschlyceum.nl::ef7a3cea-6a66-4513-bcc0-619dc1269eea" providerId="AD" clId="Web-{F445F07E-858A-DA7C-67AF-90B079CF08A9}" dt="2021-11-15T07:13:12.600" v="125" actId="1076"/>
          <ac:spMkLst>
            <pc:docMk/>
            <pc:sldMk cId="3617298113" sldId="262"/>
            <ac:spMk id="14" creationId="{38D2E6A6-C981-41B9-8B23-719AA76474F0}"/>
          </ac:spMkLst>
        </pc:spChg>
      </pc:sldChg>
      <pc:sldChg chg="modSp del">
        <pc:chgData name="Thomas Uijtdewilligen" userId="S::t.uijtdewilligen@hoekschlyceum.nl::ef7a3cea-6a66-4513-bcc0-619dc1269eea" providerId="AD" clId="Web-{F445F07E-858A-DA7C-67AF-90B079CF08A9}" dt="2021-11-15T07:13:52.507" v="144"/>
        <pc:sldMkLst>
          <pc:docMk/>
          <pc:sldMk cId="2747834544" sldId="319"/>
        </pc:sldMkLst>
        <pc:spChg chg="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k cId="2747834544" sldId="319"/>
            <ac:spMk id="5" creationId="{2E83BEA6-1BB5-4C92-8147-C67CADE28859}"/>
          </ac:spMkLst>
        </pc:spChg>
      </pc:sldChg>
      <pc:sldChg chg="addSp modSp">
        <pc:chgData name="Thomas Uijtdewilligen" userId="S::t.uijtdewilligen@hoekschlyceum.nl::ef7a3cea-6a66-4513-bcc0-619dc1269eea" providerId="AD" clId="Web-{F445F07E-858A-DA7C-67AF-90B079CF08A9}" dt="2021-11-15T07:11:30.098" v="86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F445F07E-858A-DA7C-67AF-90B079CF08A9}" dt="2021-11-15T07:10:23.909" v="55" actId="20577"/>
          <ac:spMkLst>
            <pc:docMk/>
            <pc:sldMk cId="2005555426" sldId="320"/>
            <ac:spMk id="3" creationId="{542EE7EC-8D1E-43E3-AD13-F76D901171D7}"/>
          </ac:spMkLst>
        </pc:spChg>
        <pc:spChg chg="add 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k cId="2005555426" sldId="320"/>
            <ac:spMk id="7" creationId="{791A7F5C-A3FE-48E4-A386-77FC5D5B12C7}"/>
          </ac:spMkLst>
        </pc:spChg>
        <pc:picChg chg="add">
          <ac:chgData name="Thomas Uijtdewilligen" userId="S::t.uijtdewilligen@hoekschlyceum.nl::ef7a3cea-6a66-4513-bcc0-619dc1269eea" providerId="AD" clId="Web-{F445F07E-858A-DA7C-67AF-90B079CF08A9}" dt="2021-11-15T07:10:41.300" v="62"/>
          <ac:picMkLst>
            <pc:docMk/>
            <pc:sldMk cId="2005555426" sldId="320"/>
            <ac:picMk id="6" creationId="{17C5CD3A-1709-45FE-BEDB-C54FA3A28FFB}"/>
          </ac:picMkLst>
        </pc:picChg>
      </pc:sldChg>
      <pc:sldChg chg="add ord replId">
        <pc:chgData name="Thomas Uijtdewilligen" userId="S::t.uijtdewilligen@hoekschlyceum.nl::ef7a3cea-6a66-4513-bcc0-619dc1269eea" providerId="AD" clId="Web-{F445F07E-858A-DA7C-67AF-90B079CF08A9}" dt="2021-11-15T07:13:20.382" v="127"/>
        <pc:sldMkLst>
          <pc:docMk/>
          <pc:sldMk cId="2552982721" sldId="321"/>
        </pc:sldMkLst>
      </pc:sldChg>
      <pc:sldMasterChg chg="modSp mod modSldLayout">
        <pc:chgData name="Thomas Uijtdewilligen" userId="S::t.uijtdewilligen@hoekschlyceum.nl::ef7a3cea-6a66-4513-bcc0-619dc1269eea" providerId="AD" clId="Web-{F445F07E-858A-DA7C-67AF-90B079CF08A9}" dt="2021-11-15T07:11:30.098" v="86"/>
        <pc:sldMasterMkLst>
          <pc:docMk/>
          <pc:sldMasterMk cId="3350517092" sldId="2147483648"/>
        </pc:sldMasterMkLst>
        <pc:spChg chg="mod">
          <ac:chgData name="Thomas Uijtdewilligen" userId="S::t.uijtdewilligen@hoekschlyceum.nl::ef7a3cea-6a66-4513-bcc0-619dc1269eea" providerId="AD" clId="Web-{F445F07E-858A-DA7C-67AF-90B079CF08A9}" dt="2021-11-15T07:11:30.098" v="86"/>
          <ac:spMkLst>
            <pc:docMk/>
            <pc:sldMasterMk cId="3350517092" sldId="2147483648"/>
            <ac:spMk id="5" creationId="{1A2A6DD4-EA45-41A4-B37B-66B8EB7BCBE8}"/>
          </ac:spMkLst>
        </pc:sp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4204650045" sldId="2147483649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4204650045" sldId="2147483649"/>
              <ac:spMk id="5" creationId="{6B242595-AD3C-471C-BEBA-A6729EB0E9D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1932244801" sldId="2147483650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1932244801" sldId="2147483650"/>
              <ac:spMk id="5" creationId="{550D0922-FA31-4635-AACA-E0A02FA70D62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877448102" sldId="2147483651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877448102" sldId="2147483651"/>
              <ac:spMk id="5" creationId="{F3F2914B-DD28-4562-B97D-A4B6555D63E1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269730178" sldId="2147483652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269730178" sldId="2147483652"/>
              <ac:spMk id="6" creationId="{B6C558BC-8030-4F86-AB16-5BB2FDFB100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37755088" sldId="2147483653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37755088" sldId="2147483653"/>
              <ac:spMk id="8" creationId="{397AB250-A5D9-407D-AD98-867FAC5F7B05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1533450498" sldId="2147483654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1533450498" sldId="2147483654"/>
              <ac:spMk id="4" creationId="{8D168937-D1C8-4AA1-8BC6-427FDED08823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344022450" sldId="2147483655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344022450" sldId="2147483655"/>
              <ac:spMk id="3" creationId="{3E78D528-22B5-480D-832C-367DF58B44C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1895443592" sldId="2147483656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1895443592" sldId="2147483656"/>
              <ac:spMk id="6" creationId="{E15F83CC-0C35-441A-94D9-5FDD73B5A3D2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2102057055" sldId="2147483657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2102057055" sldId="2147483657"/>
              <ac:spMk id="6" creationId="{84597167-6C9F-48D1-827B-33E67F936A3B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2775837457" sldId="2147483658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2775837457" sldId="2147483658"/>
              <ac:spMk id="5" creationId="{B35A8F9B-010C-444B-8235-BD7CCD78CBCB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3350517092" sldId="2147483648"/>
            <pc:sldLayoutMk cId="1885115889" sldId="2147483659"/>
          </pc:sldLayoutMkLst>
          <pc:spChg chg="mod">
            <ac:chgData name="Thomas Uijtdewilligen" userId="S::t.uijtdewilligen@hoekschlyceum.nl::ef7a3cea-6a66-4513-bcc0-619dc1269eea" providerId="AD" clId="Web-{F445F07E-858A-DA7C-67AF-90B079CF08A9}" dt="2021-11-15T07:11:30.098" v="86"/>
            <ac:spMkLst>
              <pc:docMk/>
              <pc:sldMasterMk cId="3350517092" sldId="2147483648"/>
              <pc:sldLayoutMk cId="1885115889" sldId="2147483659"/>
              <ac:spMk id="5" creationId="{6B71FB92-186F-4EB2-9DD8-42871C0A199D}"/>
            </ac:spMkLst>
          </pc:spChg>
        </pc:sldLayoutChg>
      </pc:sldMasterChg>
      <pc:sldMasterChg chg="mod modSldLayout">
        <pc:chgData name="Thomas Uijtdewilligen" userId="S::t.uijtdewilligen@hoekschlyceum.nl::ef7a3cea-6a66-4513-bcc0-619dc1269eea" providerId="AD" clId="Web-{F445F07E-858A-DA7C-67AF-90B079CF08A9}" dt="2021-11-15T07:11:30.098" v="86"/>
        <pc:sldMasterMkLst>
          <pc:docMk/>
          <pc:sldMasterMk cId="1753741195" sldId="2147483661"/>
        </pc:sldMasterMkLst>
        <pc:sldLayoutChg chg="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1753741195" sldId="2147483661"/>
            <pc:sldLayoutMk cId="1455059827" sldId="2147483662"/>
          </pc:sldLayoutMkLst>
        </pc:sldLayoutChg>
        <pc:sldLayoutChg chg="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1753741195" sldId="2147483661"/>
            <pc:sldLayoutMk cId="1476429907" sldId="2147483663"/>
          </pc:sldLayoutMkLst>
        </pc:sldLayoutChg>
        <pc:sldLayoutChg chg="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1753741195" sldId="2147483661"/>
            <pc:sldLayoutMk cId="282694820" sldId="2147483664"/>
          </pc:sldLayoutMkLst>
        </pc:sldLayoutChg>
        <pc:sldLayoutChg chg="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1753741195" sldId="2147483661"/>
            <pc:sldLayoutMk cId="1757579195" sldId="2147483665"/>
          </pc:sldLayoutMkLst>
        </pc:sldLayoutChg>
        <pc:sldLayoutChg chg="mod">
          <pc:chgData name="Thomas Uijtdewilligen" userId="S::t.uijtdewilligen@hoekschlyceum.nl::ef7a3cea-6a66-4513-bcc0-619dc1269eea" providerId="AD" clId="Web-{F445F07E-858A-DA7C-67AF-90B079CF08A9}" dt="2021-11-15T07:11:30.098" v="86"/>
          <pc:sldLayoutMkLst>
            <pc:docMk/>
            <pc:sldMasterMk cId="1753741195" sldId="2147483661"/>
            <pc:sldLayoutMk cId="3268969348" sldId="2147483666"/>
          </pc:sldLayoutMkLst>
        </pc:sldLayoutChg>
      </pc:sldMasterChg>
    </pc:docChg>
  </pc:docChgLst>
  <pc:docChgLst>
    <pc:chgData name="Thomas Uijtdewilligen" userId="S::t.uijtdewilligen@hoekschlyceum.nl::ef7a3cea-6a66-4513-bcc0-619dc1269eea" providerId="AD" clId="Web-{4CFF8EED-D7D3-4273-9231-DD23B2907212}"/>
    <pc:docChg chg="modSld">
      <pc:chgData name="Thomas Uijtdewilligen" userId="S::t.uijtdewilligen@hoekschlyceum.nl::ef7a3cea-6a66-4513-bcc0-619dc1269eea" providerId="AD" clId="Web-{4CFF8EED-D7D3-4273-9231-DD23B2907212}" dt="2020-09-29T10:48:21.083" v="2" actId="20577"/>
      <pc:docMkLst>
        <pc:docMk/>
      </pc:docMkLst>
      <pc:sldChg chg="modSp">
        <pc:chgData name="Thomas Uijtdewilligen" userId="S::t.uijtdewilligen@hoekschlyceum.nl::ef7a3cea-6a66-4513-bcc0-619dc1269eea" providerId="AD" clId="Web-{4CFF8EED-D7D3-4273-9231-DD23B2907212}" dt="2020-09-29T10:48:18.833" v="0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4CFF8EED-D7D3-4273-9231-DD23B2907212}" dt="2020-09-29T10:48:18.833" v="0" actId="20577"/>
          <ac:spMkLst>
            <pc:docMk/>
            <pc:sldMk cId="3617298113" sldId="262"/>
            <ac:spMk id="14" creationId="{38D2E6A6-C981-41B9-8B23-719AA76474F0}"/>
          </ac:spMkLst>
        </pc:spChg>
      </pc:sldChg>
    </pc:docChg>
  </pc:docChgLst>
  <pc:docChgLst>
    <pc:chgData name="Thomas Uijtdewilligen" userId="S::t.uijtdewilligen@hoekschlyceum.nl::ef7a3cea-6a66-4513-bcc0-619dc1269eea" providerId="AD" clId="Web-{D0ECB0AB-23D2-AF94-6CC2-AFC155135739}"/>
    <pc:docChg chg="modSld">
      <pc:chgData name="Thomas Uijtdewilligen" userId="S::t.uijtdewilligen@hoekschlyceum.nl::ef7a3cea-6a66-4513-bcc0-619dc1269eea" providerId="AD" clId="Web-{D0ECB0AB-23D2-AF94-6CC2-AFC155135739}" dt="2022-01-31T05:37:26.358" v="9" actId="20577"/>
      <pc:docMkLst>
        <pc:docMk/>
      </pc:docMkLst>
      <pc:sldChg chg="modSp">
        <pc:chgData name="Thomas Uijtdewilligen" userId="S::t.uijtdewilligen@hoekschlyceum.nl::ef7a3cea-6a66-4513-bcc0-619dc1269eea" providerId="AD" clId="Web-{D0ECB0AB-23D2-AF94-6CC2-AFC155135739}" dt="2022-01-31T05:37:26.358" v="9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D0ECB0AB-23D2-AF94-6CC2-AFC155135739}" dt="2022-01-31T05:37:26.358" v="9" actId="20577"/>
          <ac:spMkLst>
            <pc:docMk/>
            <pc:sldMk cId="948481580" sldId="256"/>
            <ac:spMk id="2" creationId="{92AC20E1-DF27-4C4B-A7BB-6372681A90F1}"/>
          </ac:spMkLst>
        </pc:spChg>
      </pc:sldChg>
      <pc:sldChg chg="modSp">
        <pc:chgData name="Thomas Uijtdewilligen" userId="S::t.uijtdewilligen@hoekschlyceum.nl::ef7a3cea-6a66-4513-bcc0-619dc1269eea" providerId="AD" clId="Web-{D0ECB0AB-23D2-AF94-6CC2-AFC155135739}" dt="2022-01-31T05:37:13.748" v="8" actId="20577"/>
        <pc:sldMkLst>
          <pc:docMk/>
          <pc:sldMk cId="2105640295" sldId="325"/>
        </pc:sldMkLst>
        <pc:spChg chg="mod">
          <ac:chgData name="Thomas Uijtdewilligen" userId="S::t.uijtdewilligen@hoekschlyceum.nl::ef7a3cea-6a66-4513-bcc0-619dc1269eea" providerId="AD" clId="Web-{D0ECB0AB-23D2-AF94-6CC2-AFC155135739}" dt="2022-01-31T05:37:13.748" v="8" actId="20577"/>
          <ac:spMkLst>
            <pc:docMk/>
            <pc:sldMk cId="2105640295" sldId="325"/>
            <ac:spMk id="3" creationId="{23D8BF62-9C95-447D-8A46-7289C989F125}"/>
          </ac:spMkLst>
        </pc:spChg>
      </pc:sldChg>
    </pc:docChg>
  </pc:docChgLst>
  <pc:docChgLst>
    <pc:chgData name="Thomas Uijtdewilligen" userId="S::t.uijtdewilligen@hoekschlyceum.nl::ef7a3cea-6a66-4513-bcc0-619dc1269eea" providerId="AD" clId="Web-{96FF9B3D-C0BA-ED0B-E4FE-CE750D70A03B}"/>
    <pc:docChg chg="addSld delSld modSld sldOrd addMainMaster">
      <pc:chgData name="Thomas Uijtdewilligen" userId="S::t.uijtdewilligen@hoekschlyceum.nl::ef7a3cea-6a66-4513-bcc0-619dc1269eea" providerId="AD" clId="Web-{96FF9B3D-C0BA-ED0B-E4FE-CE750D70A03B}" dt="2021-11-18T18:17:59.003" v="225" actId="20577"/>
      <pc:docMkLst>
        <pc:docMk/>
      </pc:docMkLst>
      <pc:sldChg chg="modSp">
        <pc:chgData name="Thomas Uijtdewilligen" userId="S::t.uijtdewilligen@hoekschlyceum.nl::ef7a3cea-6a66-4513-bcc0-619dc1269eea" providerId="AD" clId="Web-{96FF9B3D-C0BA-ED0B-E4FE-CE750D70A03B}" dt="2021-11-18T18:07:32.006" v="22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96FF9B3D-C0BA-ED0B-E4FE-CE750D70A03B}" dt="2021-11-18T18:07:32.006" v="22" actId="20577"/>
          <ac:spMkLst>
            <pc:docMk/>
            <pc:sldMk cId="948481580" sldId="256"/>
            <ac:spMk id="2" creationId="{92AC20E1-DF27-4C4B-A7BB-6372681A90F1}"/>
          </ac:spMkLst>
        </pc:spChg>
        <pc:spChg chg="mod">
          <ac:chgData name="Thomas Uijtdewilligen" userId="S::t.uijtdewilligen@hoekschlyceum.nl::ef7a3cea-6a66-4513-bcc0-619dc1269eea" providerId="AD" clId="Web-{96FF9B3D-C0BA-ED0B-E4FE-CE750D70A03B}" dt="2021-11-18T18:07:16.974" v="16" actId="1076"/>
          <ac:spMkLst>
            <pc:docMk/>
            <pc:sldMk cId="948481580" sldId="256"/>
            <ac:spMk id="3" creationId="{4D33DB25-519F-4259-BD43-2CE96D8BB308}"/>
          </ac:spMkLst>
        </pc:spChg>
      </pc:sldChg>
      <pc:sldChg chg="del">
        <pc:chgData name="Thomas Uijtdewilligen" userId="S::t.uijtdewilligen@hoekschlyceum.nl::ef7a3cea-6a66-4513-bcc0-619dc1269eea" providerId="AD" clId="Web-{96FF9B3D-C0BA-ED0B-E4FE-CE750D70A03B}" dt="2021-11-18T18:13:53.029" v="172"/>
        <pc:sldMkLst>
          <pc:docMk/>
          <pc:sldMk cId="4199115492" sldId="260"/>
        </pc:sldMkLst>
      </pc:sldChg>
      <pc:sldChg chg="modSp">
        <pc:chgData name="Thomas Uijtdewilligen" userId="S::t.uijtdewilligen@hoekschlyceum.nl::ef7a3cea-6a66-4513-bcc0-619dc1269eea" providerId="AD" clId="Web-{96FF9B3D-C0BA-ED0B-E4FE-CE750D70A03B}" dt="2021-11-18T18:08:28.773" v="40" actId="20577"/>
        <pc:sldMkLst>
          <pc:docMk/>
          <pc:sldMk cId="2266524611" sldId="261"/>
        </pc:sldMkLst>
        <pc:spChg chg="mod">
          <ac:chgData name="Thomas Uijtdewilligen" userId="S::t.uijtdewilligen@hoekschlyceum.nl::ef7a3cea-6a66-4513-bcc0-619dc1269eea" providerId="AD" clId="Web-{96FF9B3D-C0BA-ED0B-E4FE-CE750D70A03B}" dt="2021-11-18T18:08:28.773" v="40" actId="20577"/>
          <ac:spMkLst>
            <pc:docMk/>
            <pc:sldMk cId="2266524611" sldId="261"/>
            <ac:spMk id="14" creationId="{C30E8322-6DFB-49E0-A8DC-F953B773BB68}"/>
          </ac:spMkLst>
        </pc:spChg>
      </pc:sldChg>
      <pc:sldChg chg="addSp delSp modSp">
        <pc:chgData name="Thomas Uijtdewilligen" userId="S::t.uijtdewilligen@hoekschlyceum.nl::ef7a3cea-6a66-4513-bcc0-619dc1269eea" providerId="AD" clId="Web-{96FF9B3D-C0BA-ED0B-E4FE-CE750D70A03B}" dt="2021-11-18T18:11:24.214" v="170" actId="1076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96FF9B3D-C0BA-ED0B-E4FE-CE750D70A03B}" dt="2021-11-18T18:11:24.214" v="170" actId="1076"/>
          <ac:spMkLst>
            <pc:docMk/>
            <pc:sldMk cId="3617298113" sldId="262"/>
            <ac:spMk id="3" creationId="{00000000-0000-0000-0000-000000000000}"/>
          </ac:spMkLst>
        </pc:spChg>
        <pc:spChg chg="add del">
          <ac:chgData name="Thomas Uijtdewilligen" userId="S::t.uijtdewilligen@hoekschlyceum.nl::ef7a3cea-6a66-4513-bcc0-619dc1269eea" providerId="AD" clId="Web-{96FF9B3D-C0BA-ED0B-E4FE-CE750D70A03B}" dt="2021-11-18T18:10:12.681" v="105"/>
          <ac:spMkLst>
            <pc:docMk/>
            <pc:sldMk cId="3617298113" sldId="262"/>
            <ac:spMk id="5" creationId="{D17D056B-7AC2-437F-98C5-E6EC6615F21B}"/>
          </ac:spMkLst>
        </pc:spChg>
        <pc:spChg chg="mod">
          <ac:chgData name="Thomas Uijtdewilligen" userId="S::t.uijtdewilligen@hoekschlyceum.nl::ef7a3cea-6a66-4513-bcc0-619dc1269eea" providerId="AD" clId="Web-{96FF9B3D-C0BA-ED0B-E4FE-CE750D70A03B}" dt="2021-11-18T18:10:10.884" v="104" actId="1076"/>
          <ac:spMkLst>
            <pc:docMk/>
            <pc:sldMk cId="3617298113" sldId="262"/>
            <ac:spMk id="8" creationId="{E4018904-17B9-401B-A3CB-30332EBA197F}"/>
          </ac:spMkLst>
        </pc:spChg>
        <pc:spChg chg="mod">
          <ac:chgData name="Thomas Uijtdewilligen" userId="S::t.uijtdewilligen@hoekschlyceum.nl::ef7a3cea-6a66-4513-bcc0-619dc1269eea" providerId="AD" clId="Web-{96FF9B3D-C0BA-ED0B-E4FE-CE750D70A03B}" dt="2021-11-18T18:10:02.899" v="97" actId="20577"/>
          <ac:spMkLst>
            <pc:docMk/>
            <pc:sldMk cId="3617298113" sldId="262"/>
            <ac:spMk id="14" creationId="{38D2E6A6-C981-41B9-8B23-719AA76474F0}"/>
          </ac:spMkLst>
        </pc:spChg>
        <pc:spChg chg="add mod">
          <ac:chgData name="Thomas Uijtdewilligen" userId="S::t.uijtdewilligen@hoekschlyceum.nl::ef7a3cea-6a66-4513-bcc0-619dc1269eea" providerId="AD" clId="Web-{96FF9B3D-C0BA-ED0B-E4FE-CE750D70A03B}" dt="2021-11-18T18:11:18.917" v="169" actId="20577"/>
          <ac:spMkLst>
            <pc:docMk/>
            <pc:sldMk cId="3617298113" sldId="262"/>
            <ac:spMk id="16" creationId="{859D35E1-E7E9-42C0-A993-E14AA4DD2FE6}"/>
          </ac:spMkLst>
        </pc:spChg>
      </pc:sldChg>
      <pc:sldChg chg="modSp">
        <pc:chgData name="Thomas Uijtdewilligen" userId="S::t.uijtdewilligen@hoekschlyceum.nl::ef7a3cea-6a66-4513-bcc0-619dc1269eea" providerId="AD" clId="Web-{96FF9B3D-C0BA-ED0B-E4FE-CE750D70A03B}" dt="2021-11-18T18:08:17.304" v="34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96FF9B3D-C0BA-ED0B-E4FE-CE750D70A03B}" dt="2021-11-18T18:08:17.304" v="34" actId="20577"/>
          <ac:spMkLst>
            <pc:docMk/>
            <pc:sldMk cId="2005555426" sldId="320"/>
            <ac:spMk id="3" creationId="{542EE7EC-8D1E-43E3-AD13-F76D901171D7}"/>
          </ac:spMkLst>
        </pc:spChg>
      </pc:sldChg>
      <pc:sldChg chg="del">
        <pc:chgData name="Thomas Uijtdewilligen" userId="S::t.uijtdewilligen@hoekschlyceum.nl::ef7a3cea-6a66-4513-bcc0-619dc1269eea" providerId="AD" clId="Web-{96FF9B3D-C0BA-ED0B-E4FE-CE750D70A03B}" dt="2021-11-18T18:13:46.560" v="171"/>
        <pc:sldMkLst>
          <pc:docMk/>
          <pc:sldMk cId="2552982721" sldId="321"/>
        </pc:sldMkLst>
      </pc:sldChg>
      <pc:sldChg chg="add ord">
        <pc:chgData name="Thomas Uijtdewilligen" userId="S::t.uijtdewilligen@hoekschlyceum.nl::ef7a3cea-6a66-4513-bcc0-619dc1269eea" providerId="AD" clId="Web-{96FF9B3D-C0BA-ED0B-E4FE-CE750D70A03B}" dt="2021-11-18T18:15:30.343" v="174"/>
        <pc:sldMkLst>
          <pc:docMk/>
          <pc:sldMk cId="3949008956" sldId="321"/>
        </pc:sldMkLst>
      </pc:sldChg>
      <pc:sldChg chg="add">
        <pc:chgData name="Thomas Uijtdewilligen" userId="S::t.uijtdewilligen@hoekschlyceum.nl::ef7a3cea-6a66-4513-bcc0-619dc1269eea" providerId="AD" clId="Web-{96FF9B3D-C0BA-ED0B-E4FE-CE750D70A03B}" dt="2021-11-18T18:15:52.094" v="175"/>
        <pc:sldMkLst>
          <pc:docMk/>
          <pc:sldMk cId="997545434" sldId="322"/>
        </pc:sldMkLst>
      </pc:sldChg>
      <pc:sldChg chg="add">
        <pc:chgData name="Thomas Uijtdewilligen" userId="S::t.uijtdewilligen@hoekschlyceum.nl::ef7a3cea-6a66-4513-bcc0-619dc1269eea" providerId="AD" clId="Web-{96FF9B3D-C0BA-ED0B-E4FE-CE750D70A03B}" dt="2021-11-18T18:16:20.126" v="176"/>
        <pc:sldMkLst>
          <pc:docMk/>
          <pc:sldMk cId="3033224535" sldId="323"/>
        </pc:sldMkLst>
      </pc:sldChg>
      <pc:sldChg chg="add">
        <pc:chgData name="Thomas Uijtdewilligen" userId="S::t.uijtdewilligen@hoekschlyceum.nl::ef7a3cea-6a66-4513-bcc0-619dc1269eea" providerId="AD" clId="Web-{96FF9B3D-C0BA-ED0B-E4FE-CE750D70A03B}" dt="2021-11-18T18:16:42.595" v="177"/>
        <pc:sldMkLst>
          <pc:docMk/>
          <pc:sldMk cId="3615046316" sldId="324"/>
        </pc:sldMkLst>
      </pc:sldChg>
      <pc:sldChg chg="addSp modSp new">
        <pc:chgData name="Thomas Uijtdewilligen" userId="S::t.uijtdewilligen@hoekschlyceum.nl::ef7a3cea-6a66-4513-bcc0-619dc1269eea" providerId="AD" clId="Web-{96FF9B3D-C0BA-ED0B-E4FE-CE750D70A03B}" dt="2021-11-18T18:17:59.003" v="225" actId="20577"/>
        <pc:sldMkLst>
          <pc:docMk/>
          <pc:sldMk cId="2105640295" sldId="325"/>
        </pc:sldMkLst>
        <pc:spChg chg="mod">
          <ac:chgData name="Thomas Uijtdewilligen" userId="S::t.uijtdewilligen@hoekschlyceum.nl::ef7a3cea-6a66-4513-bcc0-619dc1269eea" providerId="AD" clId="Web-{96FF9B3D-C0BA-ED0B-E4FE-CE750D70A03B}" dt="2021-11-18T18:17:59.003" v="225" actId="20577"/>
          <ac:spMkLst>
            <pc:docMk/>
            <pc:sldMk cId="2105640295" sldId="325"/>
            <ac:spMk id="2" creationId="{2FFC0261-3BCF-4695-BA7D-59D025969A11}"/>
          </ac:spMkLst>
        </pc:spChg>
        <pc:spChg chg="mod">
          <ac:chgData name="Thomas Uijtdewilligen" userId="S::t.uijtdewilligen@hoekschlyceum.nl::ef7a3cea-6a66-4513-bcc0-619dc1269eea" providerId="AD" clId="Web-{96FF9B3D-C0BA-ED0B-E4FE-CE750D70A03B}" dt="2021-11-18T18:17:53.424" v="220" actId="20577"/>
          <ac:spMkLst>
            <pc:docMk/>
            <pc:sldMk cId="2105640295" sldId="325"/>
            <ac:spMk id="3" creationId="{23D8BF62-9C95-447D-8A46-7289C989F125}"/>
          </ac:spMkLst>
        </pc:spChg>
        <pc:picChg chg="add">
          <ac:chgData name="Thomas Uijtdewilligen" userId="S::t.uijtdewilligen@hoekschlyceum.nl::ef7a3cea-6a66-4513-bcc0-619dc1269eea" providerId="AD" clId="Web-{96FF9B3D-C0BA-ED0B-E4FE-CE750D70A03B}" dt="2021-11-18T18:17:45.627" v="215"/>
          <ac:picMkLst>
            <pc:docMk/>
            <pc:sldMk cId="2105640295" sldId="325"/>
            <ac:picMk id="7" creationId="{E25A6686-D026-45B8-8086-4165ACA20EAF}"/>
          </ac:picMkLst>
        </pc:picChg>
      </pc:sldChg>
      <pc:sldMasterChg chg="add addSldLayout">
        <pc:chgData name="Thomas Uijtdewilligen" userId="S::t.uijtdewilligen@hoekschlyceum.nl::ef7a3cea-6a66-4513-bcc0-619dc1269eea" providerId="AD" clId="Web-{96FF9B3D-C0BA-ED0B-E4FE-CE750D70A03B}" dt="2021-11-18T18:15:28.125" v="173"/>
        <pc:sldMasterMkLst>
          <pc:docMk/>
          <pc:sldMasterMk cId="3350517092" sldId="2147483667"/>
        </pc:sldMasterMkLst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4204650045" sldId="2147483668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1932244801" sldId="2147483669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877448102" sldId="2147483670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269730178" sldId="2147483671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37755088" sldId="2147483672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1533450498" sldId="2147483673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344022450" sldId="2147483674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1895443592" sldId="2147483675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2102057055" sldId="2147483676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2775837457" sldId="2147483677"/>
          </pc:sldLayoutMkLst>
        </pc:sldLayoutChg>
        <pc:sldLayoutChg chg="add">
          <pc:chgData name="Thomas Uijtdewilligen" userId="S::t.uijtdewilligen@hoekschlyceum.nl::ef7a3cea-6a66-4513-bcc0-619dc1269eea" providerId="AD" clId="Web-{96FF9B3D-C0BA-ED0B-E4FE-CE750D70A03B}" dt="2021-11-18T18:15:28.125" v="173"/>
          <pc:sldLayoutMkLst>
            <pc:docMk/>
            <pc:sldMasterMk cId="3350517092" sldId="2147483667"/>
            <pc:sldLayoutMk cId="1885115889" sldId="2147483678"/>
          </pc:sldLayoutMkLst>
        </pc:sldLayoutChg>
      </pc:sldMasterChg>
    </pc:docChg>
  </pc:docChgLst>
  <pc:docChgLst>
    <pc:chgData name="Thomas Uijtdewilligen" userId="S::t.uijtdewilligen@hoekschlyceum.nl::ef7a3cea-6a66-4513-bcc0-619dc1269eea" providerId="AD" clId="Web-{C89CA9F3-1B5A-C6D7-44D5-F9262C148838}"/>
    <pc:docChg chg="modSld">
      <pc:chgData name="Thomas Uijtdewilligen" userId="S::t.uijtdewilligen@hoekschlyceum.nl::ef7a3cea-6a66-4513-bcc0-619dc1269eea" providerId="AD" clId="Web-{C89CA9F3-1B5A-C6D7-44D5-F9262C148838}" dt="2021-12-14T05:54:57.705" v="172" actId="20577"/>
      <pc:docMkLst>
        <pc:docMk/>
      </pc:docMkLst>
      <pc:sldChg chg="modSp">
        <pc:chgData name="Thomas Uijtdewilligen" userId="S::t.uijtdewilligen@hoekschlyceum.nl::ef7a3cea-6a66-4513-bcc0-619dc1269eea" providerId="AD" clId="Web-{C89CA9F3-1B5A-C6D7-44D5-F9262C148838}" dt="2021-12-14T05:48:47.053" v="122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C89CA9F3-1B5A-C6D7-44D5-F9262C148838}" dt="2021-12-14T05:48:47.053" v="122" actId="20577"/>
          <ac:spMkLst>
            <pc:docMk/>
            <pc:sldMk cId="948481580" sldId="256"/>
            <ac:spMk id="2" creationId="{92AC20E1-DF27-4C4B-A7BB-6372681A90F1}"/>
          </ac:spMkLst>
        </pc:spChg>
      </pc:sldChg>
      <pc:sldChg chg="modSp">
        <pc:chgData name="Thomas Uijtdewilligen" userId="S::t.uijtdewilligen@hoekschlyceum.nl::ef7a3cea-6a66-4513-bcc0-619dc1269eea" providerId="AD" clId="Web-{C89CA9F3-1B5A-C6D7-44D5-F9262C148838}" dt="2021-12-14T05:49:40.555" v="164" actId="1076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C89CA9F3-1B5A-C6D7-44D5-F9262C148838}" dt="2021-12-14T05:49:40.555" v="164" actId="1076"/>
          <ac:spMkLst>
            <pc:docMk/>
            <pc:sldMk cId="3617298113" sldId="262"/>
            <ac:spMk id="3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C89CA9F3-1B5A-C6D7-44D5-F9262C148838}" dt="2021-12-14T05:49:36.554" v="163" actId="1076"/>
          <ac:spMkLst>
            <pc:docMk/>
            <pc:sldMk cId="3617298113" sldId="262"/>
            <ac:spMk id="7" creationId="{0378CC16-72F0-4537-B144-8E84DECDB25F}"/>
          </ac:spMkLst>
        </pc:spChg>
        <pc:spChg chg="mod">
          <ac:chgData name="Thomas Uijtdewilligen" userId="S::t.uijtdewilligen@hoekschlyceum.nl::ef7a3cea-6a66-4513-bcc0-619dc1269eea" providerId="AD" clId="Web-{C89CA9F3-1B5A-C6D7-44D5-F9262C148838}" dt="2021-12-14T05:49:35.086" v="162" actId="1076"/>
          <ac:spMkLst>
            <pc:docMk/>
            <pc:sldMk cId="3617298113" sldId="262"/>
            <ac:spMk id="8" creationId="{E4018904-17B9-401B-A3CB-30332EBA197F}"/>
          </ac:spMkLst>
        </pc:spChg>
      </pc:sldChg>
      <pc:sldChg chg="modSp">
        <pc:chgData name="Thomas Uijtdewilligen" userId="S::t.uijtdewilligen@hoekschlyceum.nl::ef7a3cea-6a66-4513-bcc0-619dc1269eea" providerId="AD" clId="Web-{C89CA9F3-1B5A-C6D7-44D5-F9262C148838}" dt="2021-12-14T05:48:42.428" v="120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C89CA9F3-1B5A-C6D7-44D5-F9262C148838}" dt="2021-12-14T05:48:42.428" v="120" actId="20577"/>
          <ac:spMkLst>
            <pc:docMk/>
            <pc:sldMk cId="2005555426" sldId="320"/>
            <ac:spMk id="3" creationId="{542EE7EC-8D1E-43E3-AD13-F76D901171D7}"/>
          </ac:spMkLst>
        </pc:spChg>
      </pc:sldChg>
      <pc:sldChg chg="modSp">
        <pc:chgData name="Thomas Uijtdewilligen" userId="S::t.uijtdewilligen@hoekschlyceum.nl::ef7a3cea-6a66-4513-bcc0-619dc1269eea" providerId="AD" clId="Web-{C89CA9F3-1B5A-C6D7-44D5-F9262C148838}" dt="2021-12-14T05:54:57.705" v="172" actId="20577"/>
        <pc:sldMkLst>
          <pc:docMk/>
          <pc:sldMk cId="2105640295" sldId="325"/>
        </pc:sldMkLst>
        <pc:spChg chg="mod">
          <ac:chgData name="Thomas Uijtdewilligen" userId="S::t.uijtdewilligen@hoekschlyceum.nl::ef7a3cea-6a66-4513-bcc0-619dc1269eea" providerId="AD" clId="Web-{C89CA9F3-1B5A-C6D7-44D5-F9262C148838}" dt="2021-12-14T05:54:57.705" v="172" actId="20577"/>
          <ac:spMkLst>
            <pc:docMk/>
            <pc:sldMk cId="2105640295" sldId="325"/>
            <ac:spMk id="3" creationId="{23D8BF62-9C95-447D-8A46-7289C989F125}"/>
          </ac:spMkLst>
        </pc:spChg>
      </pc:sldChg>
    </pc:docChg>
  </pc:docChgLst>
  <pc:docChgLst>
    <pc:chgData name="Thomas Uijtdewilligen" userId="S::t.uijtdewilligen@hoekschlyceum.nl::ef7a3cea-6a66-4513-bcc0-619dc1269eea" providerId="AD" clId="Web-{8E1C21F7-E3A5-4CC4-871A-D91322047333}"/>
    <pc:docChg chg="addSld delSld modSld">
      <pc:chgData name="Thomas Uijtdewilligen" userId="S::t.uijtdewilligen@hoekschlyceum.nl::ef7a3cea-6a66-4513-bcc0-619dc1269eea" providerId="AD" clId="Web-{8E1C21F7-E3A5-4CC4-871A-D91322047333}" dt="2020-10-07T06:53:32.865" v="782" actId="20577"/>
      <pc:docMkLst>
        <pc:docMk/>
      </pc:docMkLst>
      <pc:sldChg chg="modSp">
        <pc:chgData name="Thomas Uijtdewilligen" userId="S::t.uijtdewilligen@hoekschlyceum.nl::ef7a3cea-6a66-4513-bcc0-619dc1269eea" providerId="AD" clId="Web-{8E1C21F7-E3A5-4CC4-871A-D91322047333}" dt="2020-10-07T06:41:01.301" v="29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8E1C21F7-E3A5-4CC4-871A-D91322047333}" dt="2020-10-07T06:41:01.301" v="29" actId="20577"/>
          <ac:spMkLst>
            <pc:docMk/>
            <pc:sldMk cId="948481580" sldId="256"/>
            <ac:spMk id="2" creationId="{92AC20E1-DF27-4C4B-A7BB-6372681A90F1}"/>
          </ac:spMkLst>
        </pc:spChg>
      </pc:sldChg>
      <pc:sldChg chg="modSp">
        <pc:chgData name="Thomas Uijtdewilligen" userId="S::t.uijtdewilligen@hoekschlyceum.nl::ef7a3cea-6a66-4513-bcc0-619dc1269eea" providerId="AD" clId="Web-{8E1C21F7-E3A5-4CC4-871A-D91322047333}" dt="2020-10-07T06:53:31.100" v="780" actId="20577"/>
        <pc:sldMkLst>
          <pc:docMk/>
          <pc:sldMk cId="4199115492" sldId="260"/>
        </pc:sldMkLst>
        <pc:spChg chg="mod">
          <ac:chgData name="Thomas Uijtdewilligen" userId="S::t.uijtdewilligen@hoekschlyceum.nl::ef7a3cea-6a66-4513-bcc0-619dc1269eea" providerId="AD" clId="Web-{8E1C21F7-E3A5-4CC4-871A-D91322047333}" dt="2020-10-07T06:53:31.100" v="780" actId="20577"/>
          <ac:spMkLst>
            <pc:docMk/>
            <pc:sldMk cId="4199115492" sldId="260"/>
            <ac:spMk id="2" creationId="{B9284724-FE86-44A1-B0EF-C13BBE759C68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53:20.068" v="754" actId="20577"/>
          <ac:spMkLst>
            <pc:docMk/>
            <pc:sldMk cId="4199115492" sldId="260"/>
            <ac:spMk id="6" creationId="{D0DB5CCF-EEB9-4D2E-99D1-4D7E029B153B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53:23.412" v="758" actId="20577"/>
          <ac:spMkLst>
            <pc:docMk/>
            <pc:sldMk cId="4199115492" sldId="260"/>
            <ac:spMk id="7" creationId="{B660D256-6751-4FA9-BF20-453D59EA27EC}"/>
          </ac:spMkLst>
        </pc:spChg>
      </pc:sldChg>
      <pc:sldChg chg="delSp modSp delAnim">
        <pc:chgData name="Thomas Uijtdewilligen" userId="S::t.uijtdewilligen@hoekschlyceum.nl::ef7a3cea-6a66-4513-bcc0-619dc1269eea" providerId="AD" clId="Web-{8E1C21F7-E3A5-4CC4-871A-D91322047333}" dt="2020-10-07T06:43:01.272" v="121" actId="20577"/>
        <pc:sldMkLst>
          <pc:docMk/>
          <pc:sldMk cId="2266524611" sldId="261"/>
        </pc:sldMkLst>
        <pc:spChg chg="mod">
          <ac:chgData name="Thomas Uijtdewilligen" userId="S::t.uijtdewilligen@hoekschlyceum.nl::ef7a3cea-6a66-4513-bcc0-619dc1269eea" providerId="AD" clId="Web-{8E1C21F7-E3A5-4CC4-871A-D91322047333}" dt="2020-10-07T06:42:47.678" v="94" actId="20577"/>
          <ac:spMkLst>
            <pc:docMk/>
            <pc:sldMk cId="2266524611" sldId="261"/>
            <ac:spMk id="14" creationId="{C30E8322-6DFB-49E0-A8DC-F953B773BB68}"/>
          </ac:spMkLst>
        </pc:spChg>
        <pc:spChg chg="del">
          <ac:chgData name="Thomas Uijtdewilligen" userId="S::t.uijtdewilligen@hoekschlyceum.nl::ef7a3cea-6a66-4513-bcc0-619dc1269eea" providerId="AD" clId="Web-{8E1C21F7-E3A5-4CC4-871A-D91322047333}" dt="2020-10-07T06:41:22.926" v="33"/>
          <ac:spMkLst>
            <pc:docMk/>
            <pc:sldMk cId="2266524611" sldId="261"/>
            <ac:spMk id="18" creationId="{00000000-0000-0000-0000-000000000000}"/>
          </ac:spMkLst>
        </pc:spChg>
        <pc:spChg chg="del">
          <ac:chgData name="Thomas Uijtdewilligen" userId="S::t.uijtdewilligen@hoekschlyceum.nl::ef7a3cea-6a66-4513-bcc0-619dc1269eea" providerId="AD" clId="Web-{8E1C21F7-E3A5-4CC4-871A-D91322047333}" dt="2020-10-07T06:41:19.410" v="32"/>
          <ac:spMkLst>
            <pc:docMk/>
            <pc:sldMk cId="2266524611" sldId="261"/>
            <ac:spMk id="19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43:01.272" v="121" actId="20577"/>
          <ac:spMkLst>
            <pc:docMk/>
            <pc:sldMk cId="2266524611" sldId="261"/>
            <ac:spMk id="20" creationId="{8CE54B59-0446-4B59-8B10-89C1F3308099}"/>
          </ac:spMkLst>
        </pc:spChg>
        <pc:spChg chg="del">
          <ac:chgData name="Thomas Uijtdewilligen" userId="S::t.uijtdewilligen@hoekschlyceum.nl::ef7a3cea-6a66-4513-bcc0-619dc1269eea" providerId="AD" clId="Web-{8E1C21F7-E3A5-4CC4-871A-D91322047333}" dt="2020-10-07T06:41:26.442" v="34"/>
          <ac:spMkLst>
            <pc:docMk/>
            <pc:sldMk cId="2266524611" sldId="261"/>
            <ac:spMk id="21" creationId="{B2860BD7-48A8-431B-AEA4-80BF87744982}"/>
          </ac:spMkLst>
        </pc:spChg>
      </pc:sldChg>
      <pc:sldChg chg="modSp">
        <pc:chgData name="Thomas Uijtdewilligen" userId="S::t.uijtdewilligen@hoekschlyceum.nl::ef7a3cea-6a66-4513-bcc0-619dc1269eea" providerId="AD" clId="Web-{8E1C21F7-E3A5-4CC4-871A-D91322047333}" dt="2020-10-07T06:52:29.223" v="653" actId="14100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8E1C21F7-E3A5-4CC4-871A-D91322047333}" dt="2020-10-07T06:52:10.816" v="622" actId="20577"/>
          <ac:spMkLst>
            <pc:docMk/>
            <pc:sldMk cId="3617298113" sldId="262"/>
            <ac:spMk id="3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52:29.223" v="653" actId="14100"/>
          <ac:spMkLst>
            <pc:docMk/>
            <pc:sldMk cId="3617298113" sldId="262"/>
            <ac:spMk id="12" creationId="{9BD7A8D0-E1F0-4259-AE4C-0662929525B4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52:15.785" v="634" actId="20577"/>
          <ac:spMkLst>
            <pc:docMk/>
            <pc:sldMk cId="3617298113" sldId="262"/>
            <ac:spMk id="14" creationId="{38D2E6A6-C981-41B9-8B23-719AA76474F0}"/>
          </ac:spMkLst>
        </pc:spChg>
      </pc:sldChg>
      <pc:sldChg chg="del">
        <pc:chgData name="Thomas Uijtdewilligen" userId="S::t.uijtdewilligen@hoekschlyceum.nl::ef7a3cea-6a66-4513-bcc0-619dc1269eea" providerId="AD" clId="Web-{8E1C21F7-E3A5-4CC4-871A-D91322047333}" dt="2020-10-07T06:43:16.694" v="125"/>
        <pc:sldMkLst>
          <pc:docMk/>
          <pc:sldMk cId="4131560075" sldId="298"/>
        </pc:sldMkLst>
      </pc:sldChg>
      <pc:sldChg chg="del">
        <pc:chgData name="Thomas Uijtdewilligen" userId="S::t.uijtdewilligen@hoekschlyceum.nl::ef7a3cea-6a66-4513-bcc0-619dc1269eea" providerId="AD" clId="Web-{8E1C21F7-E3A5-4CC4-871A-D91322047333}" dt="2020-10-07T06:43:14.476" v="124"/>
        <pc:sldMkLst>
          <pc:docMk/>
          <pc:sldMk cId="3917148449" sldId="306"/>
        </pc:sldMkLst>
      </pc:sldChg>
      <pc:sldChg chg="del">
        <pc:chgData name="Thomas Uijtdewilligen" userId="S::t.uijtdewilligen@hoekschlyceum.nl::ef7a3cea-6a66-4513-bcc0-619dc1269eea" providerId="AD" clId="Web-{8E1C21F7-E3A5-4CC4-871A-D91322047333}" dt="2020-10-07T06:43:12.241" v="123"/>
        <pc:sldMkLst>
          <pc:docMk/>
          <pc:sldMk cId="3515277057" sldId="314"/>
        </pc:sldMkLst>
      </pc:sldChg>
      <pc:sldChg chg="delSp modSp">
        <pc:chgData name="Thomas Uijtdewilligen" userId="S::t.uijtdewilligen@hoekschlyceum.nl::ef7a3cea-6a66-4513-bcc0-619dc1269eea" providerId="AD" clId="Web-{8E1C21F7-E3A5-4CC4-871A-D91322047333}" dt="2020-10-07T06:43:35.085" v="134"/>
        <pc:sldMkLst>
          <pc:docMk/>
          <pc:sldMk cId="2747834544" sldId="319"/>
        </pc:sldMkLst>
        <pc:spChg chg="mod">
          <ac:chgData name="Thomas Uijtdewilligen" userId="S::t.uijtdewilligen@hoekschlyceum.nl::ef7a3cea-6a66-4513-bcc0-619dc1269eea" providerId="AD" clId="Web-{8E1C21F7-E3A5-4CC4-871A-D91322047333}" dt="2020-10-07T06:43:32.867" v="131" actId="20577"/>
          <ac:spMkLst>
            <pc:docMk/>
            <pc:sldMk cId="2747834544" sldId="319"/>
            <ac:spMk id="15" creationId="{00000000-0000-0000-0000-000000000000}"/>
          </ac:spMkLst>
        </pc:spChg>
        <pc:picChg chg="del">
          <ac:chgData name="Thomas Uijtdewilligen" userId="S::t.uijtdewilligen@hoekschlyceum.nl::ef7a3cea-6a66-4513-bcc0-619dc1269eea" providerId="AD" clId="Web-{8E1C21F7-E3A5-4CC4-871A-D91322047333}" dt="2020-10-07T06:43:35.085" v="134"/>
          <ac:picMkLst>
            <pc:docMk/>
            <pc:sldMk cId="2747834544" sldId="319"/>
            <ac:picMk id="2050" creationId="{D5729772-A57A-4023-BBD5-197684E9287F}"/>
          </ac:picMkLst>
        </pc:picChg>
      </pc:sldChg>
      <pc:sldChg chg="del">
        <pc:chgData name="Thomas Uijtdewilligen" userId="S::t.uijtdewilligen@hoekschlyceum.nl::ef7a3cea-6a66-4513-bcc0-619dc1269eea" providerId="AD" clId="Web-{8E1C21F7-E3A5-4CC4-871A-D91322047333}" dt="2020-10-07T06:43:18.819" v="126"/>
        <pc:sldMkLst>
          <pc:docMk/>
          <pc:sldMk cId="1830550201" sldId="320"/>
        </pc:sldMkLst>
      </pc:sldChg>
      <pc:sldChg chg="delSp modSp new">
        <pc:chgData name="Thomas Uijtdewilligen" userId="S::t.uijtdewilligen@hoekschlyceum.nl::ef7a3cea-6a66-4513-bcc0-619dc1269eea" providerId="AD" clId="Web-{8E1C21F7-E3A5-4CC4-871A-D91322047333}" dt="2020-10-07T06:51:46.082" v="619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8E1C21F7-E3A5-4CC4-871A-D91322047333}" dt="2020-10-07T06:44:03.414" v="161" actId="1076"/>
          <ac:spMkLst>
            <pc:docMk/>
            <pc:sldMk cId="2005555426" sldId="320"/>
            <ac:spMk id="2" creationId="{3AD26ADD-095C-4B46-A0FB-EB44FFE9AC86}"/>
          </ac:spMkLst>
        </pc:spChg>
        <pc:spChg chg="mod">
          <ac:chgData name="Thomas Uijtdewilligen" userId="S::t.uijtdewilligen@hoekschlyceum.nl::ef7a3cea-6a66-4513-bcc0-619dc1269eea" providerId="AD" clId="Web-{8E1C21F7-E3A5-4CC4-871A-D91322047333}" dt="2020-10-07T06:51:39.128" v="618" actId="14100"/>
          <ac:spMkLst>
            <pc:docMk/>
            <pc:sldMk cId="2005555426" sldId="320"/>
            <ac:spMk id="3" creationId="{542EE7EC-8D1E-43E3-AD13-F76D901171D7}"/>
          </ac:spMkLst>
        </pc:spChg>
        <pc:spChg chg="del">
          <ac:chgData name="Thomas Uijtdewilligen" userId="S::t.uijtdewilligen@hoekschlyceum.nl::ef7a3cea-6a66-4513-bcc0-619dc1269eea" providerId="AD" clId="Web-{8E1C21F7-E3A5-4CC4-871A-D91322047333}" dt="2020-10-07T06:51:46.082" v="619"/>
          <ac:spMkLst>
            <pc:docMk/>
            <pc:sldMk cId="2005555426" sldId="320"/>
            <ac:spMk id="5" creationId="{BDD132E9-F820-471D-8040-D91B47CE5C81}"/>
          </ac:spMkLst>
        </pc:spChg>
      </pc:sldChg>
      <pc:sldChg chg="del">
        <pc:chgData name="Thomas Uijtdewilligen" userId="S::t.uijtdewilligen@hoekschlyceum.nl::ef7a3cea-6a66-4513-bcc0-619dc1269eea" providerId="AD" clId="Web-{8E1C21F7-E3A5-4CC4-871A-D91322047333}" dt="2020-10-07T06:43:20.741" v="127"/>
        <pc:sldMkLst>
          <pc:docMk/>
          <pc:sldMk cId="1942366328" sldId="321"/>
        </pc:sldMkLst>
      </pc:sldChg>
      <pc:sldChg chg="del">
        <pc:chgData name="Thomas Uijtdewilligen" userId="S::t.uijtdewilligen@hoekschlyceum.nl::ef7a3cea-6a66-4513-bcc0-619dc1269eea" providerId="AD" clId="Web-{8E1C21F7-E3A5-4CC4-871A-D91322047333}" dt="2020-10-07T06:43:22.538" v="128"/>
        <pc:sldMkLst>
          <pc:docMk/>
          <pc:sldMk cId="3863319810" sldId="322"/>
        </pc:sldMkLst>
      </pc:sldChg>
    </pc:docChg>
  </pc:docChgLst>
  <pc:docChgLst>
    <pc:chgData name="Thomas Uijtdewilligen" userId="S::t.uijtdewilligen@hoekschlyceum.nl::ef7a3cea-6a66-4513-bcc0-619dc1269eea" providerId="AD" clId="Web-{95A92DB9-DE1B-FD46-D7FE-A8348B729BD2}"/>
    <pc:docChg chg="modSld">
      <pc:chgData name="Thomas Uijtdewilligen" userId="S::t.uijtdewilligen@hoekschlyceum.nl::ef7a3cea-6a66-4513-bcc0-619dc1269eea" providerId="AD" clId="Web-{95A92DB9-DE1B-FD46-D7FE-A8348B729BD2}" dt="2020-09-29T09:05:22.924" v="2" actId="20577"/>
      <pc:docMkLst>
        <pc:docMk/>
      </pc:docMkLst>
      <pc:sldChg chg="modSp">
        <pc:chgData name="Thomas Uijtdewilligen" userId="S::t.uijtdewilligen@hoekschlyceum.nl::ef7a3cea-6a66-4513-bcc0-619dc1269eea" providerId="AD" clId="Web-{95A92DB9-DE1B-FD46-D7FE-A8348B729BD2}" dt="2020-09-29T09:05:20.784" v="0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95A92DB9-DE1B-FD46-D7FE-A8348B729BD2}" dt="2020-09-29T09:05:20.784" v="0" actId="20577"/>
          <ac:spMkLst>
            <pc:docMk/>
            <pc:sldMk cId="3617298113" sldId="262"/>
            <ac:spMk id="14" creationId="{38D2E6A6-C981-41B9-8B23-719AA76474F0}"/>
          </ac:spMkLst>
        </pc:spChg>
      </pc:sldChg>
    </pc:docChg>
  </pc:docChgLst>
  <pc:docChgLst>
    <pc:chgData name="Thomas Uijtdewilligen" userId="S::t.uijtdewilligen@hoekschlyceum.nl::ef7a3cea-6a66-4513-bcc0-619dc1269eea" providerId="AD" clId="Web-{5A7BA62B-D8E9-4E6E-8F8B-38D5067CC5F9}"/>
    <pc:docChg chg="modSld">
      <pc:chgData name="Thomas Uijtdewilligen" userId="S::t.uijtdewilligen@hoekschlyceum.nl::ef7a3cea-6a66-4513-bcc0-619dc1269eea" providerId="AD" clId="Web-{5A7BA62B-D8E9-4E6E-8F8B-38D5067CC5F9}" dt="2020-09-29T10:49:49.235" v="4" actId="20577"/>
      <pc:docMkLst>
        <pc:docMk/>
      </pc:docMkLst>
      <pc:sldChg chg="modSp">
        <pc:chgData name="Thomas Uijtdewilligen" userId="S::t.uijtdewilligen@hoekschlyceum.nl::ef7a3cea-6a66-4513-bcc0-619dc1269eea" providerId="AD" clId="Web-{5A7BA62B-D8E9-4E6E-8F8B-38D5067CC5F9}" dt="2020-09-29T10:49:46.048" v="2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5A7BA62B-D8E9-4E6E-8F8B-38D5067CC5F9}" dt="2020-09-29T10:49:46.048" v="2" actId="20577"/>
          <ac:spMkLst>
            <pc:docMk/>
            <pc:sldMk cId="3617298113" sldId="262"/>
            <ac:spMk id="14" creationId="{38D2E6A6-C981-41B9-8B23-719AA76474F0}"/>
          </ac:spMkLst>
        </pc:spChg>
      </pc:sldChg>
    </pc:docChg>
  </pc:docChgLst>
  <pc:docChgLst>
    <pc:chgData name="Thomas Uijtdewilligen" userId="S::t.uijtdewilligen@hoekschlyceum.nl::ef7a3cea-6a66-4513-bcc0-619dc1269eea" providerId="AD" clId="Web-{E4E0C3DD-A5F8-60B0-839F-04F2F14B4177}"/>
    <pc:docChg chg="addSld delSld modSld">
      <pc:chgData name="Thomas Uijtdewilligen" userId="S::t.uijtdewilligen@hoekschlyceum.nl::ef7a3cea-6a66-4513-bcc0-619dc1269eea" providerId="AD" clId="Web-{E4E0C3DD-A5F8-60B0-839F-04F2F14B4177}" dt="2022-01-31T07:14:28.935" v="499" actId="20577"/>
      <pc:docMkLst>
        <pc:docMk/>
      </pc:docMkLst>
      <pc:sldChg chg="modSp">
        <pc:chgData name="Thomas Uijtdewilligen" userId="S::t.uijtdewilligen@hoekschlyceum.nl::ef7a3cea-6a66-4513-bcc0-619dc1269eea" providerId="AD" clId="Web-{E4E0C3DD-A5F8-60B0-839F-04F2F14B4177}" dt="2022-01-31T07:14:28.935" v="499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E4E0C3DD-A5F8-60B0-839F-04F2F14B4177}" dt="2022-01-31T07:14:28.935" v="499" actId="20577"/>
          <ac:spMkLst>
            <pc:docMk/>
            <pc:sldMk cId="948481580" sldId="256"/>
            <ac:spMk id="2" creationId="{92AC20E1-DF27-4C4B-A7BB-6372681A90F1}"/>
          </ac:spMkLst>
        </pc:spChg>
      </pc:sldChg>
      <pc:sldChg chg="del">
        <pc:chgData name="Thomas Uijtdewilligen" userId="S::t.uijtdewilligen@hoekschlyceum.nl::ef7a3cea-6a66-4513-bcc0-619dc1269eea" providerId="AD" clId="Web-{E4E0C3DD-A5F8-60B0-839F-04F2F14B4177}" dt="2022-01-31T06:43:12.008" v="15"/>
        <pc:sldMkLst>
          <pc:docMk/>
          <pc:sldMk cId="2266524611" sldId="261"/>
        </pc:sldMkLst>
      </pc:sldChg>
      <pc:sldChg chg="del">
        <pc:chgData name="Thomas Uijtdewilligen" userId="S::t.uijtdewilligen@hoekschlyceum.nl::ef7a3cea-6a66-4513-bcc0-619dc1269eea" providerId="AD" clId="Web-{E4E0C3DD-A5F8-60B0-839F-04F2F14B4177}" dt="2022-01-31T06:52:44.628" v="435"/>
        <pc:sldMkLst>
          <pc:docMk/>
          <pc:sldMk cId="3617298113" sldId="262"/>
        </pc:sldMkLst>
      </pc:sldChg>
      <pc:sldChg chg="modSp">
        <pc:chgData name="Thomas Uijtdewilligen" userId="S::t.uijtdewilligen@hoekschlyceum.nl::ef7a3cea-6a66-4513-bcc0-619dc1269eea" providerId="AD" clId="Web-{E4E0C3DD-A5F8-60B0-839F-04F2F14B4177}" dt="2022-01-31T06:51:17.877" v="397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E4E0C3DD-A5F8-60B0-839F-04F2F14B4177}" dt="2022-01-31T06:51:17.877" v="397" actId="20577"/>
          <ac:spMkLst>
            <pc:docMk/>
            <pc:sldMk cId="2005555426" sldId="320"/>
            <ac:spMk id="3" creationId="{542EE7EC-8D1E-43E3-AD13-F76D901171D7}"/>
          </ac:spMkLst>
        </pc:spChg>
      </pc:sldChg>
      <pc:sldChg chg="addSp modSp new">
        <pc:chgData name="Thomas Uijtdewilligen" userId="S::t.uijtdewilligen@hoekschlyceum.nl::ef7a3cea-6a66-4513-bcc0-619dc1269eea" providerId="AD" clId="Web-{E4E0C3DD-A5F8-60B0-839F-04F2F14B4177}" dt="2022-01-31T06:59:34.386" v="492" actId="20577"/>
        <pc:sldMkLst>
          <pc:docMk/>
          <pc:sldMk cId="3687275184" sldId="326"/>
        </pc:sldMkLst>
        <pc:spChg chg="mod">
          <ac:chgData name="Thomas Uijtdewilligen" userId="S::t.uijtdewilligen@hoekschlyceum.nl::ef7a3cea-6a66-4513-bcc0-619dc1269eea" providerId="AD" clId="Web-{E4E0C3DD-A5F8-60B0-839F-04F2F14B4177}" dt="2022-01-31T06:44:56.229" v="137" actId="20577"/>
          <ac:spMkLst>
            <pc:docMk/>
            <pc:sldMk cId="3687275184" sldId="326"/>
            <ac:spMk id="2" creationId="{78881848-A959-4E43-90BB-5F64B297B044}"/>
          </ac:spMkLst>
        </pc:spChg>
        <pc:spChg chg="mod">
          <ac:chgData name="Thomas Uijtdewilligen" userId="S::t.uijtdewilligen@hoekschlyceum.nl::ef7a3cea-6a66-4513-bcc0-619dc1269eea" providerId="AD" clId="Web-{E4E0C3DD-A5F8-60B0-839F-04F2F14B4177}" dt="2022-01-31T06:54:25.052" v="487" actId="20577"/>
          <ac:spMkLst>
            <pc:docMk/>
            <pc:sldMk cId="3687275184" sldId="326"/>
            <ac:spMk id="3" creationId="{923175CE-61E0-4369-90C9-CE814C3F48EE}"/>
          </ac:spMkLst>
        </pc:spChg>
        <pc:spChg chg="add mod">
          <ac:chgData name="Thomas Uijtdewilligen" userId="S::t.uijtdewilligen@hoekschlyceum.nl::ef7a3cea-6a66-4513-bcc0-619dc1269eea" providerId="AD" clId="Web-{E4E0C3DD-A5F8-60B0-839F-04F2F14B4177}" dt="2022-01-31T06:59:34.386" v="492" actId="20577"/>
          <ac:spMkLst>
            <pc:docMk/>
            <pc:sldMk cId="3687275184" sldId="326"/>
            <ac:spMk id="8" creationId="{616AD5DD-3539-47EB-9CA1-74AD9D1C3EE1}"/>
          </ac:spMkLst>
        </pc:spChg>
        <pc:picChg chg="add">
          <ac:chgData name="Thomas Uijtdewilligen" userId="S::t.uijtdewilligen@hoekschlyceum.nl::ef7a3cea-6a66-4513-bcc0-619dc1269eea" providerId="AD" clId="Web-{E4E0C3DD-A5F8-60B0-839F-04F2F14B4177}" dt="2022-01-31T06:45:04.244" v="138"/>
          <ac:picMkLst>
            <pc:docMk/>
            <pc:sldMk cId="3687275184" sldId="326"/>
            <ac:picMk id="7" creationId="{4A4FDEF8-8C49-4BBB-99E4-3D09454EB007}"/>
          </ac:picMkLst>
        </pc:picChg>
      </pc:sldChg>
    </pc:docChg>
  </pc:docChgLst>
  <pc:docChgLst>
    <pc:chgData name="Thomas Uijtdewilligen" userId="S::t.uijtdewilligen@hoekschlyceum.nl::ef7a3cea-6a66-4513-bcc0-619dc1269eea" providerId="AD" clId="Web-{031D67F9-9616-0A6A-52F7-8E09075766CD}"/>
    <pc:docChg chg="modSld modMainMaster">
      <pc:chgData name="Thomas Uijtdewilligen" userId="S::t.uijtdewilligen@hoekschlyceum.nl::ef7a3cea-6a66-4513-bcc0-619dc1269eea" providerId="AD" clId="Web-{031D67F9-9616-0A6A-52F7-8E09075766CD}" dt="2021-11-19T07:14:49.709" v="36"/>
      <pc:docMkLst>
        <pc:docMk/>
      </pc:docMkLst>
      <pc:sldChg chg="modSp">
        <pc:chgData name="Thomas Uijtdewilligen" userId="S::t.uijtdewilligen@hoekschlyceum.nl::ef7a3cea-6a66-4513-bcc0-619dc1269eea" providerId="AD" clId="Web-{031D67F9-9616-0A6A-52F7-8E09075766CD}" dt="2021-11-19T07:14:35.146" v="35" actId="1076"/>
        <pc:sldMkLst>
          <pc:docMk/>
          <pc:sldMk cId="2266524611" sldId="261"/>
        </pc:sldMkLst>
        <pc:spChg chg="mod">
          <ac:chgData name="Thomas Uijtdewilligen" userId="S::t.uijtdewilligen@hoekschlyceum.nl::ef7a3cea-6a66-4513-bcc0-619dc1269eea" providerId="AD" clId="Web-{031D67F9-9616-0A6A-52F7-8E09075766CD}" dt="2021-11-19T07:14:35.146" v="35" actId="1076"/>
          <ac:spMkLst>
            <pc:docMk/>
            <pc:sldMk cId="2266524611" sldId="261"/>
            <ac:spMk id="20" creationId="{8CE54B59-0446-4B59-8B10-89C1F3308099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4:06.300" v="34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031D67F9-9616-0A6A-52F7-8E09075766CD}" dt="2021-11-19T07:13:27.642" v="24" actId="20577"/>
          <ac:spMkLst>
            <pc:docMk/>
            <pc:sldMk cId="3617298113" sldId="262"/>
            <ac:spMk id="2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4:06.300" v="34" actId="20577"/>
          <ac:spMkLst>
            <pc:docMk/>
            <pc:sldMk cId="3617298113" sldId="262"/>
            <ac:spMk id="3" creationId="{00000000-0000-0000-0000-000000000000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4:01.581" v="33" actId="1076"/>
          <ac:spMkLst>
            <pc:docMk/>
            <pc:sldMk cId="3617298113" sldId="262"/>
            <ac:spMk id="7" creationId="{0378CC16-72F0-4537-B144-8E84DECDB25F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3:52.190" v="31" actId="14100"/>
          <ac:spMkLst>
            <pc:docMk/>
            <pc:sldMk cId="3617298113" sldId="262"/>
            <ac:spMk id="9" creationId="{980DE393-D23A-4F8F-84EC-01BB144D03E3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3:05.484" v="17" actId="1076"/>
          <ac:spMkLst>
            <pc:docMk/>
            <pc:sldMk cId="3617298113" sldId="262"/>
            <ac:spMk id="10" creationId="{0AECF654-4908-4078-BD63-2EE9A1211831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3:50.206" v="30" actId="14100"/>
          <ac:spMkLst>
            <pc:docMk/>
            <pc:sldMk cId="3617298113" sldId="262"/>
            <ac:spMk id="11" creationId="{57498C64-CA5C-49F3-88C5-E273B2622D2F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2:52.983" v="14" actId="1076"/>
          <ac:spMkLst>
            <pc:docMk/>
            <pc:sldMk cId="3617298113" sldId="262"/>
            <ac:spMk id="12" creationId="{9BD7A8D0-E1F0-4259-AE4C-0662929525B4}"/>
          </ac:spMkLst>
        </pc:spChg>
        <pc:spChg chg="mod">
          <ac:chgData name="Thomas Uijtdewilligen" userId="S::t.uijtdewilligen@hoekschlyceum.nl::ef7a3cea-6a66-4513-bcc0-619dc1269eea" providerId="AD" clId="Web-{031D67F9-9616-0A6A-52F7-8E09075766CD}" dt="2021-11-19T07:13:22.845" v="22" actId="20577"/>
          <ac:spMkLst>
            <pc:docMk/>
            <pc:sldMk cId="3617298113" sldId="262"/>
            <ac:spMk id="16" creationId="{859D35E1-E7E9-42C0-A993-E14AA4DD2FE6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4:49.709" v="36"/>
        <pc:sldMkLst>
          <pc:docMk/>
          <pc:sldMk cId="3949008956" sldId="321"/>
        </pc:sldMkLst>
        <pc:spChg chg="mod">
          <ac:chgData name="Thomas Uijtdewilligen" userId="S::t.uijtdewilligen@hoekschlyceum.nl::ef7a3cea-6a66-4513-bcc0-619dc1269eea" providerId="AD" clId="Web-{031D67F9-9616-0A6A-52F7-8E09075766CD}" dt="2021-11-19T07:14:49.709" v="36"/>
          <ac:spMkLst>
            <pc:docMk/>
            <pc:sldMk cId="3949008956" sldId="321"/>
            <ac:spMk id="5" creationId="{6D17F3B4-E436-4D31-AE39-121F0A8471E1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4:49.709" v="36"/>
        <pc:sldMkLst>
          <pc:docMk/>
          <pc:sldMk cId="997545434" sldId="322"/>
        </pc:sldMkLst>
        <pc:spChg chg="mod">
          <ac:chgData name="Thomas Uijtdewilligen" userId="S::t.uijtdewilligen@hoekschlyceum.nl::ef7a3cea-6a66-4513-bcc0-619dc1269eea" providerId="AD" clId="Web-{031D67F9-9616-0A6A-52F7-8E09075766CD}" dt="2021-11-19T07:14:49.709" v="36"/>
          <ac:spMkLst>
            <pc:docMk/>
            <pc:sldMk cId="997545434" sldId="322"/>
            <ac:spMk id="5" creationId="{34B0DC55-775E-46FE-A8C8-F6B966569E6A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4:49.709" v="36"/>
        <pc:sldMkLst>
          <pc:docMk/>
          <pc:sldMk cId="3033224535" sldId="323"/>
        </pc:sldMkLst>
        <pc:spChg chg="mod">
          <ac:chgData name="Thomas Uijtdewilligen" userId="S::t.uijtdewilligen@hoekschlyceum.nl::ef7a3cea-6a66-4513-bcc0-619dc1269eea" providerId="AD" clId="Web-{031D67F9-9616-0A6A-52F7-8E09075766CD}" dt="2021-11-19T07:14:49.709" v="36"/>
          <ac:spMkLst>
            <pc:docMk/>
            <pc:sldMk cId="3033224535" sldId="323"/>
            <ac:spMk id="5" creationId="{9B9BB092-7475-4EBB-8A0E-5214C580EC18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4:49.709" v="36"/>
        <pc:sldMkLst>
          <pc:docMk/>
          <pc:sldMk cId="3615046316" sldId="324"/>
        </pc:sldMkLst>
        <pc:spChg chg="mod">
          <ac:chgData name="Thomas Uijtdewilligen" userId="S::t.uijtdewilligen@hoekschlyceum.nl::ef7a3cea-6a66-4513-bcc0-619dc1269eea" providerId="AD" clId="Web-{031D67F9-9616-0A6A-52F7-8E09075766CD}" dt="2021-11-19T07:14:49.709" v="36"/>
          <ac:spMkLst>
            <pc:docMk/>
            <pc:sldMk cId="3615046316" sldId="324"/>
            <ac:spMk id="5" creationId="{3F33C372-6EA9-421E-A2AC-59B8AB0EE61E}"/>
          </ac:spMkLst>
        </pc:spChg>
      </pc:sldChg>
      <pc:sldChg chg="modSp">
        <pc:chgData name="Thomas Uijtdewilligen" userId="S::t.uijtdewilligen@hoekschlyceum.nl::ef7a3cea-6a66-4513-bcc0-619dc1269eea" providerId="AD" clId="Web-{031D67F9-9616-0A6A-52F7-8E09075766CD}" dt="2021-11-19T07:12:29.107" v="11" actId="20577"/>
        <pc:sldMkLst>
          <pc:docMk/>
          <pc:sldMk cId="2105640295" sldId="325"/>
        </pc:sldMkLst>
        <pc:spChg chg="mod">
          <ac:chgData name="Thomas Uijtdewilligen" userId="S::t.uijtdewilligen@hoekschlyceum.nl::ef7a3cea-6a66-4513-bcc0-619dc1269eea" providerId="AD" clId="Web-{031D67F9-9616-0A6A-52F7-8E09075766CD}" dt="2021-11-19T07:12:29.107" v="11" actId="20577"/>
          <ac:spMkLst>
            <pc:docMk/>
            <pc:sldMk cId="2105640295" sldId="325"/>
            <ac:spMk id="3" creationId="{23D8BF62-9C95-447D-8A46-7289C989F125}"/>
          </ac:spMkLst>
        </pc:spChg>
      </pc:sldChg>
      <pc:sldMasterChg chg="mod modSldLayout">
        <pc:chgData name="Thomas Uijtdewilligen" userId="S::t.uijtdewilligen@hoekschlyceum.nl::ef7a3cea-6a66-4513-bcc0-619dc1269eea" providerId="AD" clId="Web-{031D67F9-9616-0A6A-52F7-8E09075766CD}" dt="2021-11-19T07:14:49.709" v="36"/>
        <pc:sldMasterMkLst>
          <pc:docMk/>
          <pc:sldMasterMk cId="3350517092" sldId="2147483648"/>
        </pc:sldMasterMkLst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4204650045" sldId="2147483649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1932244801" sldId="2147483650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877448102" sldId="2147483651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269730178" sldId="2147483652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37755088" sldId="2147483653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1533450498" sldId="2147483654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344022450" sldId="2147483655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1895443592" sldId="2147483656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2102057055" sldId="2147483657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2775837457" sldId="2147483658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48"/>
            <pc:sldLayoutMk cId="1885115889" sldId="2147483659"/>
          </pc:sldLayoutMkLst>
        </pc:sldLayoutChg>
      </pc:sldMasterChg>
      <pc:sldMasterChg chg="mod modSldLayout">
        <pc:chgData name="Thomas Uijtdewilligen" userId="S::t.uijtdewilligen@hoekschlyceum.nl::ef7a3cea-6a66-4513-bcc0-619dc1269eea" providerId="AD" clId="Web-{031D67F9-9616-0A6A-52F7-8E09075766CD}" dt="2021-11-19T07:14:49.709" v="36"/>
        <pc:sldMasterMkLst>
          <pc:docMk/>
          <pc:sldMasterMk cId="1753741195" sldId="2147483661"/>
        </pc:sldMasterMkLst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1753741195" sldId="2147483661"/>
            <pc:sldLayoutMk cId="1455059827" sldId="2147483662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1753741195" sldId="2147483661"/>
            <pc:sldLayoutMk cId="1476429907" sldId="2147483663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1753741195" sldId="2147483661"/>
            <pc:sldLayoutMk cId="282694820" sldId="2147483664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1753741195" sldId="2147483661"/>
            <pc:sldLayoutMk cId="1757579195" sldId="2147483665"/>
          </pc:sldLayoutMkLst>
        </pc:sldLayoutChg>
        <pc:sldLayoutChg chg="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1753741195" sldId="2147483661"/>
            <pc:sldLayoutMk cId="3268969348" sldId="2147483666"/>
          </pc:sldLayoutMkLst>
        </pc:sldLayoutChg>
      </pc:sldMasterChg>
      <pc:sldMasterChg chg="modSp mod modSldLayout">
        <pc:chgData name="Thomas Uijtdewilligen" userId="S::t.uijtdewilligen@hoekschlyceum.nl::ef7a3cea-6a66-4513-bcc0-619dc1269eea" providerId="AD" clId="Web-{031D67F9-9616-0A6A-52F7-8E09075766CD}" dt="2021-11-19T07:14:49.709" v="36"/>
        <pc:sldMasterMkLst>
          <pc:docMk/>
          <pc:sldMasterMk cId="3350517092" sldId="2147483667"/>
        </pc:sldMasterMkLst>
        <pc:spChg chg="mod">
          <ac:chgData name="Thomas Uijtdewilligen" userId="S::t.uijtdewilligen@hoekschlyceum.nl::ef7a3cea-6a66-4513-bcc0-619dc1269eea" providerId="AD" clId="Web-{031D67F9-9616-0A6A-52F7-8E09075766CD}" dt="2021-11-19T07:14:49.709" v="36"/>
          <ac:spMkLst>
            <pc:docMk/>
            <pc:sldMasterMk cId="3350517092" sldId="2147483667"/>
            <ac:spMk id="5" creationId="{1A2A6DD4-EA45-41A4-B37B-66B8EB7BCBE8}"/>
          </ac:spMkLst>
        </pc:sp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4204650045" sldId="2147483668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4204650045" sldId="2147483668"/>
              <ac:spMk id="5" creationId="{6B242595-AD3C-471C-BEBA-A6729EB0E9D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1932244801" sldId="2147483669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1932244801" sldId="2147483669"/>
              <ac:spMk id="5" creationId="{550D0922-FA31-4635-AACA-E0A02FA70D62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877448102" sldId="2147483670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877448102" sldId="2147483670"/>
              <ac:spMk id="5" creationId="{F3F2914B-DD28-4562-B97D-A4B6555D63E1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269730178" sldId="2147483671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269730178" sldId="2147483671"/>
              <ac:spMk id="6" creationId="{B6C558BC-8030-4F86-AB16-5BB2FDFB100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37755088" sldId="2147483672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37755088" sldId="2147483672"/>
              <ac:spMk id="8" creationId="{397AB250-A5D9-407D-AD98-867FAC5F7B05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1533450498" sldId="2147483673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1533450498" sldId="2147483673"/>
              <ac:spMk id="4" creationId="{8D168937-D1C8-4AA1-8BC6-427FDED08823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344022450" sldId="2147483674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344022450" sldId="2147483674"/>
              <ac:spMk id="3" creationId="{3E78D528-22B5-480D-832C-367DF58B44CC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1895443592" sldId="2147483675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1895443592" sldId="2147483675"/>
              <ac:spMk id="6" creationId="{E15F83CC-0C35-441A-94D9-5FDD73B5A3D2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2102057055" sldId="2147483676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2102057055" sldId="2147483676"/>
              <ac:spMk id="6" creationId="{84597167-6C9F-48D1-827B-33E67F936A3B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2775837457" sldId="2147483677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2775837457" sldId="2147483677"/>
              <ac:spMk id="5" creationId="{B35A8F9B-010C-444B-8235-BD7CCD78CBCB}"/>
            </ac:spMkLst>
          </pc:spChg>
        </pc:sldLayoutChg>
        <pc:sldLayoutChg chg="modSp mod">
          <pc:chgData name="Thomas Uijtdewilligen" userId="S::t.uijtdewilligen@hoekschlyceum.nl::ef7a3cea-6a66-4513-bcc0-619dc1269eea" providerId="AD" clId="Web-{031D67F9-9616-0A6A-52F7-8E09075766CD}" dt="2021-11-19T07:14:49.709" v="36"/>
          <pc:sldLayoutMkLst>
            <pc:docMk/>
            <pc:sldMasterMk cId="3350517092" sldId="2147483667"/>
            <pc:sldLayoutMk cId="1885115889" sldId="2147483678"/>
          </pc:sldLayoutMkLst>
          <pc:spChg chg="mod">
            <ac:chgData name="Thomas Uijtdewilligen" userId="S::t.uijtdewilligen@hoekschlyceum.nl::ef7a3cea-6a66-4513-bcc0-619dc1269eea" providerId="AD" clId="Web-{031D67F9-9616-0A6A-52F7-8E09075766CD}" dt="2021-11-19T07:14:49.709" v="36"/>
            <ac:spMkLst>
              <pc:docMk/>
              <pc:sldMasterMk cId="3350517092" sldId="2147483667"/>
              <pc:sldLayoutMk cId="1885115889" sldId="2147483678"/>
              <ac:spMk id="5" creationId="{6B71FB92-186F-4EB2-9DD8-42871C0A199D}"/>
            </ac:spMkLst>
          </pc:spChg>
        </pc:sldLayoutChg>
      </pc:sldMasterChg>
    </pc:docChg>
  </pc:docChgLst>
  <pc:docChgLst>
    <pc:chgData name="Thomas Uijtdewilligen" userId="S::t.uijtdewilligen@hoekschlyceum.nl::ef7a3cea-6a66-4513-bcc0-619dc1269eea" providerId="AD" clId="Web-{68B94C34-776D-81C6-580E-48596A04F62F}"/>
    <pc:docChg chg="addSld modSld">
      <pc:chgData name="Thomas Uijtdewilligen" userId="S::t.uijtdewilligen@hoekschlyceum.nl::ef7a3cea-6a66-4513-bcc0-619dc1269eea" providerId="AD" clId="Web-{68B94C34-776D-81C6-580E-48596A04F62F}" dt="2022-02-07T13:15:11.928" v="487" actId="20577"/>
      <pc:docMkLst>
        <pc:docMk/>
      </pc:docMkLst>
      <pc:sldChg chg="modSp add replId">
        <pc:chgData name="Thomas Uijtdewilligen" userId="S::t.uijtdewilligen@hoekschlyceum.nl::ef7a3cea-6a66-4513-bcc0-619dc1269eea" providerId="AD" clId="Web-{68B94C34-776D-81C6-580E-48596A04F62F}" dt="2022-02-07T13:15:11.928" v="487" actId="20577"/>
        <pc:sldMkLst>
          <pc:docMk/>
          <pc:sldMk cId="3664942308" sldId="327"/>
        </pc:sldMkLst>
        <pc:spChg chg="mod">
          <ac:chgData name="Thomas Uijtdewilligen" userId="S::t.uijtdewilligen@hoekschlyceum.nl::ef7a3cea-6a66-4513-bcc0-619dc1269eea" providerId="AD" clId="Web-{68B94C34-776D-81C6-580E-48596A04F62F}" dt="2022-02-07T13:11:05.211" v="74" actId="14100"/>
          <ac:spMkLst>
            <pc:docMk/>
            <pc:sldMk cId="3664942308" sldId="327"/>
            <ac:spMk id="2" creationId="{3AD26ADD-095C-4B46-A0FB-EB44FFE9AC86}"/>
          </ac:spMkLst>
        </pc:spChg>
        <pc:spChg chg="mod">
          <ac:chgData name="Thomas Uijtdewilligen" userId="S::t.uijtdewilligen@hoekschlyceum.nl::ef7a3cea-6a66-4513-bcc0-619dc1269eea" providerId="AD" clId="Web-{68B94C34-776D-81C6-580E-48596A04F62F}" dt="2022-02-07T13:15:11.928" v="487" actId="20577"/>
          <ac:spMkLst>
            <pc:docMk/>
            <pc:sldMk cId="3664942308" sldId="327"/>
            <ac:spMk id="3" creationId="{542EE7EC-8D1E-43E3-AD13-F76D901171D7}"/>
          </ac:spMkLst>
        </pc:spChg>
      </pc:sldChg>
    </pc:docChg>
  </pc:docChgLst>
  <pc:docChgLst>
    <pc:chgData name="Thomas Uijtdewilligen" userId="S::t.uijtdewilligen@hoekschlyceum.nl::ef7a3cea-6a66-4513-bcc0-619dc1269eea" providerId="AD" clId="Web-{726EA8A2-04F7-5BE1-BC17-A66BC1399EFE}"/>
    <pc:docChg chg="delSld modSld">
      <pc:chgData name="Thomas Uijtdewilligen" userId="S::t.uijtdewilligen@hoekschlyceum.nl::ef7a3cea-6a66-4513-bcc0-619dc1269eea" providerId="AD" clId="Web-{726EA8A2-04F7-5BE1-BC17-A66BC1399EFE}" dt="2021-11-19T09:56:48.267" v="553" actId="20577"/>
      <pc:docMkLst>
        <pc:docMk/>
      </pc:docMkLst>
      <pc:sldChg chg="modSp">
        <pc:chgData name="Thomas Uijtdewilligen" userId="S::t.uijtdewilligen@hoekschlyceum.nl::ef7a3cea-6a66-4513-bcc0-619dc1269eea" providerId="AD" clId="Web-{726EA8A2-04F7-5BE1-BC17-A66BC1399EFE}" dt="2021-11-19T08:48:56.467" v="1" actId="20577"/>
        <pc:sldMkLst>
          <pc:docMk/>
          <pc:sldMk cId="948481580" sldId="256"/>
        </pc:sldMkLst>
        <pc:spChg chg="mod">
          <ac:chgData name="Thomas Uijtdewilligen" userId="S::t.uijtdewilligen@hoekschlyceum.nl::ef7a3cea-6a66-4513-bcc0-619dc1269eea" providerId="AD" clId="Web-{726EA8A2-04F7-5BE1-BC17-A66BC1399EFE}" dt="2021-11-19T08:48:56.467" v="1" actId="20577"/>
          <ac:spMkLst>
            <pc:docMk/>
            <pc:sldMk cId="948481580" sldId="256"/>
            <ac:spMk id="2" creationId="{92AC20E1-DF27-4C4B-A7BB-6372681A90F1}"/>
          </ac:spMkLst>
        </pc:spChg>
      </pc:sldChg>
      <pc:sldChg chg="addSp delSp modSp">
        <pc:chgData name="Thomas Uijtdewilligen" userId="S::t.uijtdewilligen@hoekschlyceum.nl::ef7a3cea-6a66-4513-bcc0-619dc1269eea" providerId="AD" clId="Web-{726EA8A2-04F7-5BE1-BC17-A66BC1399EFE}" dt="2021-11-19T09:56:48.267" v="553" actId="20577"/>
        <pc:sldMkLst>
          <pc:docMk/>
          <pc:sldMk cId="2266524611" sldId="261"/>
        </pc:sldMkLst>
        <pc:spChg chg="mod">
          <ac:chgData name="Thomas Uijtdewilligen" userId="S::t.uijtdewilligen@hoekschlyceum.nl::ef7a3cea-6a66-4513-bcc0-619dc1269eea" providerId="AD" clId="Web-{726EA8A2-04F7-5BE1-BC17-A66BC1399EFE}" dt="2021-11-19T09:56:48.267" v="553" actId="20577"/>
          <ac:spMkLst>
            <pc:docMk/>
            <pc:sldMk cId="2266524611" sldId="261"/>
            <ac:spMk id="14" creationId="{C30E8322-6DFB-49E0-A8DC-F953B773BB68}"/>
          </ac:spMkLst>
        </pc:spChg>
        <pc:spChg chg="mod">
          <ac:chgData name="Thomas Uijtdewilligen" userId="S::t.uijtdewilligen@hoekschlyceum.nl::ef7a3cea-6a66-4513-bcc0-619dc1269eea" providerId="AD" clId="Web-{726EA8A2-04F7-5BE1-BC17-A66BC1399EFE}" dt="2021-11-19T08:49:20.515" v="21" actId="20577"/>
          <ac:spMkLst>
            <pc:docMk/>
            <pc:sldMk cId="2266524611" sldId="261"/>
            <ac:spMk id="20" creationId="{8CE54B59-0446-4B59-8B10-89C1F3308099}"/>
          </ac:spMkLst>
        </pc:spChg>
        <pc:picChg chg="add del">
          <ac:chgData name="Thomas Uijtdewilligen" userId="S::t.uijtdewilligen@hoekschlyceum.nl::ef7a3cea-6a66-4513-bcc0-619dc1269eea" providerId="AD" clId="Web-{726EA8A2-04F7-5BE1-BC17-A66BC1399EFE}" dt="2021-11-19T08:49:25.702" v="23"/>
          <ac:picMkLst>
            <pc:docMk/>
            <pc:sldMk cId="2266524611" sldId="261"/>
            <ac:picMk id="2050" creationId="{00000000-0000-0000-0000-000000000000}"/>
          </ac:picMkLst>
        </pc:picChg>
      </pc:sldChg>
      <pc:sldChg chg="modSp">
        <pc:chgData name="Thomas Uijtdewilligen" userId="S::t.uijtdewilligen@hoekschlyceum.nl::ef7a3cea-6a66-4513-bcc0-619dc1269eea" providerId="AD" clId="Web-{726EA8A2-04F7-5BE1-BC17-A66BC1399EFE}" dt="2021-11-19T08:50:10.531" v="36" actId="20577"/>
        <pc:sldMkLst>
          <pc:docMk/>
          <pc:sldMk cId="3617298113" sldId="262"/>
        </pc:sldMkLst>
        <pc:spChg chg="mod">
          <ac:chgData name="Thomas Uijtdewilligen" userId="S::t.uijtdewilligen@hoekschlyceum.nl::ef7a3cea-6a66-4513-bcc0-619dc1269eea" providerId="AD" clId="Web-{726EA8A2-04F7-5BE1-BC17-A66BC1399EFE}" dt="2021-11-19T08:50:10.531" v="36" actId="20577"/>
          <ac:spMkLst>
            <pc:docMk/>
            <pc:sldMk cId="3617298113" sldId="262"/>
            <ac:spMk id="3" creationId="{00000000-0000-0000-0000-000000000000}"/>
          </ac:spMkLst>
        </pc:spChg>
      </pc:sldChg>
      <pc:sldChg chg="modSp">
        <pc:chgData name="Thomas Uijtdewilligen" userId="S::t.uijtdewilligen@hoekschlyceum.nl::ef7a3cea-6a66-4513-bcc0-619dc1269eea" providerId="AD" clId="Web-{726EA8A2-04F7-5BE1-BC17-A66BC1399EFE}" dt="2021-11-19T09:56:41.891" v="552" actId="20577"/>
        <pc:sldMkLst>
          <pc:docMk/>
          <pc:sldMk cId="2005555426" sldId="320"/>
        </pc:sldMkLst>
        <pc:spChg chg="mod">
          <ac:chgData name="Thomas Uijtdewilligen" userId="S::t.uijtdewilligen@hoekschlyceum.nl::ef7a3cea-6a66-4513-bcc0-619dc1269eea" providerId="AD" clId="Web-{726EA8A2-04F7-5BE1-BC17-A66BC1399EFE}" dt="2021-11-19T08:49:40.249" v="27" actId="20577"/>
          <ac:spMkLst>
            <pc:docMk/>
            <pc:sldMk cId="2005555426" sldId="320"/>
            <ac:spMk id="2" creationId="{3AD26ADD-095C-4B46-A0FB-EB44FFE9AC86}"/>
          </ac:spMkLst>
        </pc:spChg>
        <pc:spChg chg="mod">
          <ac:chgData name="Thomas Uijtdewilligen" userId="S::t.uijtdewilligen@hoekschlyceum.nl::ef7a3cea-6a66-4513-bcc0-619dc1269eea" providerId="AD" clId="Web-{726EA8A2-04F7-5BE1-BC17-A66BC1399EFE}" dt="2021-11-19T09:56:41.891" v="552" actId="20577"/>
          <ac:spMkLst>
            <pc:docMk/>
            <pc:sldMk cId="2005555426" sldId="320"/>
            <ac:spMk id="3" creationId="{542EE7EC-8D1E-43E3-AD13-F76D901171D7}"/>
          </ac:spMkLst>
        </pc:spChg>
      </pc:sldChg>
      <pc:sldChg chg="del">
        <pc:chgData name="Thomas Uijtdewilligen" userId="S::t.uijtdewilligen@hoekschlyceum.nl::ef7a3cea-6a66-4513-bcc0-619dc1269eea" providerId="AD" clId="Web-{726EA8A2-04F7-5BE1-BC17-A66BC1399EFE}" dt="2021-11-19T08:49:59.500" v="31"/>
        <pc:sldMkLst>
          <pc:docMk/>
          <pc:sldMk cId="3949008956" sldId="321"/>
        </pc:sldMkLst>
      </pc:sldChg>
      <pc:sldChg chg="del">
        <pc:chgData name="Thomas Uijtdewilligen" userId="S::t.uijtdewilligen@hoekschlyceum.nl::ef7a3cea-6a66-4513-bcc0-619dc1269eea" providerId="AD" clId="Web-{726EA8A2-04F7-5BE1-BC17-A66BC1399EFE}" dt="2021-11-19T08:50:01.281" v="32"/>
        <pc:sldMkLst>
          <pc:docMk/>
          <pc:sldMk cId="997545434" sldId="322"/>
        </pc:sldMkLst>
      </pc:sldChg>
      <pc:sldChg chg="del">
        <pc:chgData name="Thomas Uijtdewilligen" userId="S::t.uijtdewilligen@hoekschlyceum.nl::ef7a3cea-6a66-4513-bcc0-619dc1269eea" providerId="AD" clId="Web-{726EA8A2-04F7-5BE1-BC17-A66BC1399EFE}" dt="2021-11-19T08:50:02.843" v="33"/>
        <pc:sldMkLst>
          <pc:docMk/>
          <pc:sldMk cId="3033224535" sldId="323"/>
        </pc:sldMkLst>
      </pc:sldChg>
      <pc:sldChg chg="del">
        <pc:chgData name="Thomas Uijtdewilligen" userId="S::t.uijtdewilligen@hoekschlyceum.nl::ef7a3cea-6a66-4513-bcc0-619dc1269eea" providerId="AD" clId="Web-{726EA8A2-04F7-5BE1-BC17-A66BC1399EFE}" dt="2021-11-19T08:50:04.484" v="34"/>
        <pc:sldMkLst>
          <pc:docMk/>
          <pc:sldMk cId="3615046316" sldId="324"/>
        </pc:sldMkLst>
      </pc:sldChg>
      <pc:sldChg chg="modSp">
        <pc:chgData name="Thomas Uijtdewilligen" userId="S::t.uijtdewilligen@hoekschlyceum.nl::ef7a3cea-6a66-4513-bcc0-619dc1269eea" providerId="AD" clId="Web-{726EA8A2-04F7-5BE1-BC17-A66BC1399EFE}" dt="2021-11-19T08:50:57.250" v="62" actId="20577"/>
        <pc:sldMkLst>
          <pc:docMk/>
          <pc:sldMk cId="2105640295" sldId="325"/>
        </pc:sldMkLst>
        <pc:spChg chg="mod">
          <ac:chgData name="Thomas Uijtdewilligen" userId="S::t.uijtdewilligen@hoekschlyceum.nl::ef7a3cea-6a66-4513-bcc0-619dc1269eea" providerId="AD" clId="Web-{726EA8A2-04F7-5BE1-BC17-A66BC1399EFE}" dt="2021-11-19T08:50:57.250" v="62" actId="20577"/>
          <ac:spMkLst>
            <pc:docMk/>
            <pc:sldMk cId="2105640295" sldId="325"/>
            <ac:spMk id="3" creationId="{23D8BF62-9C95-447D-8A46-7289C989F125}"/>
          </ac:spMkLst>
        </pc:spChg>
      </pc:sldChg>
    </pc:docChg>
  </pc:docChgLst>
  <pc:docChgLst>
    <pc:chgData name="Thomas Uijtdewilligen" userId="S::t.uijtdewilligen@hoekschlyceum.nl::ef7a3cea-6a66-4513-bcc0-619dc1269eea" providerId="AD" clId="Web-{9B55ACE6-5AEB-26AA-C10C-FB22B1596B34}"/>
    <pc:docChg chg="modSld">
      <pc:chgData name="Thomas Uijtdewilligen" userId="S::t.uijtdewilligen@hoekschlyceum.nl::ef7a3cea-6a66-4513-bcc0-619dc1269eea" providerId="AD" clId="Web-{9B55ACE6-5AEB-26AA-C10C-FB22B1596B34}" dt="2022-02-01T07:06:13.078" v="47" actId="20577"/>
      <pc:docMkLst>
        <pc:docMk/>
      </pc:docMkLst>
      <pc:sldChg chg="addSp modSp">
        <pc:chgData name="Thomas Uijtdewilligen" userId="S::t.uijtdewilligen@hoekschlyceum.nl::ef7a3cea-6a66-4513-bcc0-619dc1269eea" providerId="AD" clId="Web-{9B55ACE6-5AEB-26AA-C10C-FB22B1596B34}" dt="2022-02-01T07:06:13.078" v="47" actId="20577"/>
        <pc:sldMkLst>
          <pc:docMk/>
          <pc:sldMk cId="3687275184" sldId="326"/>
        </pc:sldMkLst>
        <pc:spChg chg="add mod">
          <ac:chgData name="Thomas Uijtdewilligen" userId="S::t.uijtdewilligen@hoekschlyceum.nl::ef7a3cea-6a66-4513-bcc0-619dc1269eea" providerId="AD" clId="Web-{9B55ACE6-5AEB-26AA-C10C-FB22B1596B34}" dt="2022-02-01T07:06:13.078" v="47" actId="20577"/>
          <ac:spMkLst>
            <pc:docMk/>
            <pc:sldMk cId="3687275184" sldId="326"/>
            <ac:spMk id="6" creationId="{AA67CAF3-E501-409C-9A1D-AC126081005E}"/>
          </ac:spMkLst>
        </pc:spChg>
        <pc:spChg chg="mod">
          <ac:chgData name="Thomas Uijtdewilligen" userId="S::t.uijtdewilligen@hoekschlyceum.nl::ef7a3cea-6a66-4513-bcc0-619dc1269eea" providerId="AD" clId="Web-{9B55ACE6-5AEB-26AA-C10C-FB22B1596B34}" dt="2022-02-01T07:05:22.483" v="9" actId="20577"/>
          <ac:spMkLst>
            <pc:docMk/>
            <pc:sldMk cId="3687275184" sldId="326"/>
            <ac:spMk id="8" creationId="{616AD5DD-3539-47EB-9CA1-74AD9D1C3E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2C38B-9FAB-498F-B142-D18670220CEA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7CC02-B1AE-48BD-94C5-0B6F066B8E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95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42E43-3DF3-48A8-B0EF-FF904F1C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2210CC-E63D-4E19-B5FE-9D3F636DE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CDFE9A-EC73-4110-80BF-1321B0A9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3F39-16A7-4712-9C43-D007F252EC08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242595-AD3C-471C-BEBA-A6729EB0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A04668-7937-47D5-8883-198EF2A9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650045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F094-5A41-4140-8C80-8EF91EF26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425105-49EE-4F6E-9FD4-53FC22C7D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363B0E-D53D-4EDE-B81A-37B07524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984A-BB4B-4AB1-BBBA-3B78CE44F1EC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5A8F9B-010C-444B-8235-BD7CCD78C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01993D-4290-4593-B821-70061688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837457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7771FF0-C336-404B-A811-6C86628CC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132487-EF29-4B4A-B4F7-2ABCC48E8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133380-EF75-409A-B80F-2F908B63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C2C6-D7FF-40DA-B4AC-FDB94124087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71FB92-186F-4EB2-9DD8-42871C0A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1A66D3-71EC-4F17-93A0-DD1A3CA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115889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562" y="729039"/>
            <a:ext cx="10926563" cy="326914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84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837902" y="1404193"/>
            <a:ext cx="10910590" cy="4933653"/>
          </a:xfrm>
          <a:prstGeom prst="rect">
            <a:avLst/>
          </a:prstGeom>
        </p:spPr>
        <p:txBody>
          <a:bodyPr/>
          <a:lstStyle>
            <a:lvl1pPr marL="151870" indent="-151870">
              <a:lnSpc>
                <a:spcPts val="1969"/>
              </a:lnSpc>
              <a:buFont typeface="Arial" panose="020B0604020202020204" pitchFamily="34" charset="0"/>
              <a:buChar char="•"/>
              <a:defRPr sz="1828" baseline="0"/>
            </a:lvl1pPr>
            <a:lvl2pPr marL="442953" indent="-151870">
              <a:lnSpc>
                <a:spcPts val="1969"/>
              </a:lnSpc>
              <a:buFont typeface="Arial" panose="020B0604020202020204" pitchFamily="34" charset="0"/>
              <a:buChar char="•"/>
              <a:defRPr sz="1547"/>
            </a:lvl2pPr>
            <a:lvl3pPr marL="759348" indent="-151870">
              <a:lnSpc>
                <a:spcPts val="1969"/>
              </a:lnSpc>
              <a:buFont typeface="Arial" panose="020B0604020202020204" pitchFamily="34" charset="0"/>
              <a:buChar char="•"/>
              <a:defRPr sz="1406"/>
            </a:lvl3pPr>
            <a:lvl4pPr marL="1012464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4pPr>
            <a:lvl5pPr marL="1265580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00788" y="166185"/>
            <a:ext cx="7531150" cy="351878"/>
          </a:xfrm>
          <a:prstGeom prst="rect">
            <a:avLst/>
          </a:prstGeom>
        </p:spPr>
        <p:txBody>
          <a:bodyPr/>
          <a:lstStyle>
            <a:lvl1pPr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1" name="Tijdelijke aanduiding voor tekst 12"/>
          <p:cNvSpPr>
            <a:spLocks noGrp="1"/>
          </p:cNvSpPr>
          <p:nvPr>
            <p:ph type="body" sz="quarter" idx="11"/>
          </p:nvPr>
        </p:nvSpPr>
        <p:spPr>
          <a:xfrm>
            <a:off x="800787" y="6529782"/>
            <a:ext cx="2024683" cy="255911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35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55059827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823021" y="1404194"/>
            <a:ext cx="10925472" cy="49336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ctr" rotWithShape="0">
              <a:schemeClr val="tx1">
                <a:lumMod val="50000"/>
                <a:lumOff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562" y="729039"/>
            <a:ext cx="10926563" cy="326914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84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02152" y="169360"/>
            <a:ext cx="7571974" cy="422877"/>
          </a:xfrm>
          <a:prstGeom prst="rect">
            <a:avLst/>
          </a:prstGeom>
        </p:spPr>
        <p:txBody>
          <a:bodyPr/>
          <a:lstStyle>
            <a:lvl1pPr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0" name="Tijdelijke aanduiding voor tekst 12"/>
          <p:cNvSpPr>
            <a:spLocks noGrp="1"/>
          </p:cNvSpPr>
          <p:nvPr>
            <p:ph type="body" sz="quarter" idx="11"/>
          </p:nvPr>
        </p:nvSpPr>
        <p:spPr>
          <a:xfrm>
            <a:off x="800787" y="6529782"/>
            <a:ext cx="2024683" cy="255911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35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76429907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6477001" y="1404194"/>
            <a:ext cx="5271492" cy="49336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ctr" rotWithShape="0">
              <a:schemeClr val="tx1">
                <a:lumMod val="50000"/>
                <a:lumOff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562" y="729039"/>
            <a:ext cx="10926563" cy="326914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84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837902" y="1404193"/>
            <a:ext cx="5271750" cy="4933653"/>
          </a:xfrm>
          <a:prstGeom prst="rect">
            <a:avLst/>
          </a:prstGeom>
        </p:spPr>
        <p:txBody>
          <a:bodyPr/>
          <a:lstStyle>
            <a:lvl1pPr marL="151870" indent="-151870">
              <a:lnSpc>
                <a:spcPts val="1969"/>
              </a:lnSpc>
              <a:buFont typeface="Arial" panose="020B0604020202020204" pitchFamily="34" charset="0"/>
              <a:buChar char="•"/>
              <a:defRPr sz="1828" baseline="0"/>
            </a:lvl1pPr>
            <a:lvl2pPr marL="442953" indent="-151870">
              <a:lnSpc>
                <a:spcPts val="1969"/>
              </a:lnSpc>
              <a:buFont typeface="Arial" panose="020B0604020202020204" pitchFamily="34" charset="0"/>
              <a:buChar char="•"/>
              <a:defRPr sz="1547"/>
            </a:lvl2pPr>
            <a:lvl3pPr marL="759348" indent="-151870">
              <a:lnSpc>
                <a:spcPts val="1969"/>
              </a:lnSpc>
              <a:buFont typeface="Arial" panose="020B0604020202020204" pitchFamily="34" charset="0"/>
              <a:buChar char="•"/>
              <a:defRPr sz="1406"/>
            </a:lvl3pPr>
            <a:lvl4pPr marL="1012464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4pPr>
            <a:lvl5pPr marL="1265580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800786" y="170016"/>
            <a:ext cx="7615526" cy="442969"/>
          </a:xfrm>
          <a:prstGeom prst="rect">
            <a:avLst/>
          </a:prstGeom>
        </p:spPr>
        <p:txBody>
          <a:bodyPr/>
          <a:lstStyle>
            <a:lvl1pPr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1" name="Tijdelijke aanduiding voor tekst 12"/>
          <p:cNvSpPr>
            <a:spLocks noGrp="1"/>
          </p:cNvSpPr>
          <p:nvPr>
            <p:ph type="body" sz="quarter" idx="11"/>
          </p:nvPr>
        </p:nvSpPr>
        <p:spPr>
          <a:xfrm>
            <a:off x="800787" y="6529782"/>
            <a:ext cx="2024683" cy="255911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35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2694820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823020" y="1404194"/>
            <a:ext cx="5272980" cy="49336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ctr" rotWithShape="0">
              <a:schemeClr val="tx1">
                <a:lumMod val="50000"/>
                <a:lumOff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562" y="729039"/>
            <a:ext cx="10926563" cy="326914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984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349125" y="1404193"/>
            <a:ext cx="5400000" cy="4933653"/>
          </a:xfrm>
          <a:prstGeom prst="rect">
            <a:avLst/>
          </a:prstGeom>
        </p:spPr>
        <p:txBody>
          <a:bodyPr/>
          <a:lstStyle>
            <a:lvl1pPr marL="151870" indent="-151870">
              <a:lnSpc>
                <a:spcPts val="1969"/>
              </a:lnSpc>
              <a:buFont typeface="Arial" panose="020B0604020202020204" pitchFamily="34" charset="0"/>
              <a:buChar char="•"/>
              <a:defRPr sz="1828" baseline="0"/>
            </a:lvl1pPr>
            <a:lvl2pPr marL="442953" indent="-151870">
              <a:lnSpc>
                <a:spcPts val="1969"/>
              </a:lnSpc>
              <a:buFont typeface="Arial" panose="020B0604020202020204" pitchFamily="34" charset="0"/>
              <a:buChar char="•"/>
              <a:defRPr sz="1547"/>
            </a:lvl2pPr>
            <a:lvl3pPr marL="759348" indent="-151870">
              <a:lnSpc>
                <a:spcPts val="1969"/>
              </a:lnSpc>
              <a:buFont typeface="Arial" panose="020B0604020202020204" pitchFamily="34" charset="0"/>
              <a:buChar char="•"/>
              <a:defRPr sz="1406"/>
            </a:lvl3pPr>
            <a:lvl4pPr marL="1012464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4pPr>
            <a:lvl5pPr marL="1265580" indent="-151870">
              <a:lnSpc>
                <a:spcPts val="1969"/>
              </a:lnSpc>
              <a:buFont typeface="Arial" panose="020B0604020202020204" pitchFamily="34" charset="0"/>
              <a:buChar char="•"/>
              <a:defRPr sz="1266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798725" y="163236"/>
            <a:ext cx="7617588" cy="435125"/>
          </a:xfrm>
          <a:prstGeom prst="rect">
            <a:avLst/>
          </a:prstGeom>
        </p:spPr>
        <p:txBody>
          <a:bodyPr/>
          <a:lstStyle>
            <a:lvl1pPr>
              <a:defRPr sz="253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12" name="Tijdelijke aanduiding voor tekst 12"/>
          <p:cNvSpPr>
            <a:spLocks noGrp="1"/>
          </p:cNvSpPr>
          <p:nvPr>
            <p:ph type="body" sz="quarter" idx="11"/>
          </p:nvPr>
        </p:nvSpPr>
        <p:spPr>
          <a:xfrm>
            <a:off x="800787" y="6529782"/>
            <a:ext cx="2024683" cy="255911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35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4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757579195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dia">
    <p:bg>
      <p:bgPr>
        <a:solidFill>
          <a:srgbClr val="CCEA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788" y="1870956"/>
            <a:ext cx="7124099" cy="344848"/>
          </a:xfrm>
          <a:prstGeom prst="rect">
            <a:avLst/>
          </a:prstGeom>
        </p:spPr>
        <p:txBody>
          <a:bodyPr anchor="ctr" anchorCtr="0"/>
          <a:lstStyle>
            <a:lvl1pPr algn="l">
              <a:defRPr sz="1969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020" y="2392512"/>
            <a:ext cx="7128866" cy="38921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1969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77" indent="0" algn="ctr">
              <a:buNone/>
              <a:defRPr sz="2000"/>
            </a:lvl2pPr>
            <a:lvl3pPr marL="914353" indent="0" algn="ctr">
              <a:buNone/>
              <a:defRPr sz="1800"/>
            </a:lvl3pPr>
            <a:lvl4pPr marL="1371530" indent="0" algn="ctr">
              <a:buNone/>
              <a:defRPr sz="1600"/>
            </a:lvl4pPr>
            <a:lvl5pPr marL="1828706" indent="0" algn="ctr">
              <a:buNone/>
              <a:defRPr sz="1600"/>
            </a:lvl5pPr>
            <a:lvl6pPr marL="2285883" indent="0" algn="ctr">
              <a:buNone/>
              <a:defRPr sz="1600"/>
            </a:lvl6pPr>
            <a:lvl7pPr marL="2743060" indent="0" algn="ctr">
              <a:buNone/>
              <a:defRPr sz="1600"/>
            </a:lvl7pPr>
            <a:lvl8pPr marL="3200236" indent="0" algn="ctr">
              <a:buNone/>
              <a:defRPr sz="1600"/>
            </a:lvl8pPr>
            <a:lvl9pPr marL="3657413" indent="0" algn="ctr">
              <a:buNone/>
              <a:defRPr sz="1600"/>
            </a:lvl9pPr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16" name="Tijdelijke aanduiding voor tekst 14"/>
          <p:cNvSpPr>
            <a:spLocks noGrp="1"/>
          </p:cNvSpPr>
          <p:nvPr>
            <p:ph type="body" sz="quarter" idx="12"/>
          </p:nvPr>
        </p:nvSpPr>
        <p:spPr>
          <a:xfrm>
            <a:off x="827789" y="1340719"/>
            <a:ext cx="7124099" cy="321887"/>
          </a:xfrm>
          <a:prstGeom prst="rect">
            <a:avLst/>
          </a:prstGeom>
        </p:spPr>
        <p:txBody>
          <a:bodyPr/>
          <a:lstStyle>
            <a:lvl1pPr>
              <a:defRPr sz="1969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9" name="Tijdelijke aanduiding voor tekst 17"/>
          <p:cNvSpPr>
            <a:spLocks noGrp="1"/>
          </p:cNvSpPr>
          <p:nvPr>
            <p:ph type="body" sz="quarter" idx="13"/>
          </p:nvPr>
        </p:nvSpPr>
        <p:spPr>
          <a:xfrm>
            <a:off x="823020" y="252316"/>
            <a:ext cx="7128866" cy="306887"/>
          </a:xfrm>
          <a:prstGeom prst="rect">
            <a:avLst/>
          </a:prstGeom>
        </p:spPr>
        <p:txBody>
          <a:bodyPr/>
          <a:lstStyle>
            <a:lvl1pPr>
              <a:defRPr sz="1687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268969348"/>
      </p:ext>
    </p:extLst>
  </p:cSld>
  <p:clrMapOvr>
    <a:masterClrMapping/>
  </p:clrMapOvr>
  <p:hf sldNum="0"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42E43-3DF3-48A8-B0EF-FF904F1C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2210CC-E63D-4E19-B5FE-9D3F636DE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CDFE9A-EC73-4110-80BF-1321B0A9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3F39-16A7-4712-9C43-D007F252EC08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242595-AD3C-471C-BEBA-A6729EB0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A04668-7937-47D5-8883-198EF2A95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4650045"/>
      </p:ext>
    </p:extLst>
  </p:cSld>
  <p:clrMapOvr>
    <a:masterClrMapping/>
  </p:clrMapOvr>
  <p:hf sldNum="0"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FF693-8089-4CFF-B809-EAC284A0E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31039-964D-46E2-A2F7-D6A6AB581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A55698-B00F-4312-B2ED-FD0A8A6F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99F0-A7DC-4533-B5EB-284169DBC4B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0D0922-FA31-4635-AACA-E0A02FA7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BD7CBC-ED70-4FF3-BDDA-527729B3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244801"/>
      </p:ext>
    </p:extLst>
  </p:cSld>
  <p:clrMapOvr>
    <a:masterClrMapping/>
  </p:clrMapOvr>
  <p:hf sldNum="0"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A7CF8-1966-44E9-A8BF-7F62EE96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7AE627-FD60-4728-AD43-163BB93CE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12C723-6500-4833-B424-5048A0E4C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71-9D73-4789-A4A6-332D1838922D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F2914B-DD28-4562-B97D-A4B6555D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5086EB-A2EB-4980-96CF-0D8071C3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448102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8FF693-8089-4CFF-B809-EAC284A0E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F31039-964D-46E2-A2F7-D6A6AB581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A55698-B00F-4312-B2ED-FD0A8A6F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99F0-A7DC-4533-B5EB-284169DBC4B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0D0922-FA31-4635-AACA-E0A02FA7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BD7CBC-ED70-4FF3-BDDA-527729B3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244801"/>
      </p:ext>
    </p:extLst>
  </p:cSld>
  <p:clrMapOvr>
    <a:masterClrMapping/>
  </p:clrMapOvr>
  <p:hf sldNum="0"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C9A19-9EEA-418D-B65A-24735535C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CA5905-5BCF-4F1C-B9B7-8BF3A9992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FF8860-7D0A-4866-ABE5-038D2E599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3C2008-4EF5-4B4A-9C6D-990FA732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E498-6B43-4093-B60F-BE4278947023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C558BC-8030-4F86-AB16-5BB2FDFB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F7CD25-1FEC-4D90-AC67-A1819A0E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30178"/>
      </p:ext>
    </p:extLst>
  </p:cSld>
  <p:clrMapOvr>
    <a:masterClrMapping/>
  </p:clrMapOvr>
  <p:hf sldNum="0"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47EDA-AA5B-4E3D-9B09-039FC441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D9080D-58B6-4058-89B5-9807637B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1979D3-712E-4D5A-B0C2-CFA57DCFC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7FB4C2F-36B0-41FF-B198-B48E912B5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1512BB-CE33-4EEF-9C80-CAF0D16BF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CAD343B-0E18-4CDF-ADF9-B8771FAE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89322-0BF8-4D59-87B2-C3E92A9DCF98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7AB250-A5D9-407D-AD98-867FAC5F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DBE3EE2-3153-426A-80A6-ED71B858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5088"/>
      </p:ext>
    </p:extLst>
  </p:cSld>
  <p:clrMapOvr>
    <a:masterClrMapping/>
  </p:clrMapOvr>
  <p:hf sldNum="0"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CA98-E3BA-40F3-88AF-168D5BEB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D02B91-C5A7-4E9F-8461-1AD0C5DB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C18B-564A-4869-801A-BA6272D02F73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168937-D1C8-4AA1-8BC6-427FDED0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E38538-F8EB-41E3-B724-6231119D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450498"/>
      </p:ext>
    </p:extLst>
  </p:cSld>
  <p:clrMapOvr>
    <a:masterClrMapping/>
  </p:clrMapOvr>
  <p:hf sldNum="0"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DAF512-D3A3-45A8-8F1A-071D588C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4426-6421-4D97-82AC-8316A98E6A7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E78D528-22B5-480D-832C-367DF58B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2F2DC4-2A63-4169-9928-F59438CE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22450"/>
      </p:ext>
    </p:extLst>
  </p:cSld>
  <p:clrMapOvr>
    <a:masterClrMapping/>
  </p:clrMapOvr>
  <p:hf sldNum="0"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DF7660-03A8-4F25-9877-E2CED05C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E0B4C8-8E0E-4B3B-8225-B97CBFCF9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ABB429-A6A4-4BAB-BA75-B199D756E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F60369-7E6C-4A90-B872-A2276C63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088A-6B0C-4045-8453-6958BF8EFFD7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5F83CC-0C35-441A-94D9-5FDD73B5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33F0C7-6477-460F-B5EB-7024105E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443592"/>
      </p:ext>
    </p:extLst>
  </p:cSld>
  <p:clrMapOvr>
    <a:masterClrMapping/>
  </p:clrMapOvr>
  <p:hf sldNum="0"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EBAA8-063D-42EC-BEE6-298F2105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A9570FF-54C9-46A5-862E-69EBED4D0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C231C3-F17B-47D1-883A-B81459BB3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F1046A-2CF0-4EF8-AD8E-8F349229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F198-045E-479C-92B4-803D709E4405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597167-6C9F-48D1-827B-33E67F93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BBB53A-CA94-456D-BBD9-D4C79966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057055"/>
      </p:ext>
    </p:extLst>
  </p:cSld>
  <p:clrMapOvr>
    <a:masterClrMapping/>
  </p:clrMapOvr>
  <p:hf sldNum="0"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F094-5A41-4140-8C80-8EF91EF26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425105-49EE-4F6E-9FD4-53FC22C7D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363B0E-D53D-4EDE-B81A-37B07524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984A-BB4B-4AB1-BBBA-3B78CE44F1EC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5A8F9B-010C-444B-8235-BD7CCD78C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01993D-4290-4593-B821-70061688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5837457"/>
      </p:ext>
    </p:extLst>
  </p:cSld>
  <p:clrMapOvr>
    <a:masterClrMapping/>
  </p:clrMapOvr>
  <p:hf sldNum="0"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7771FF0-C336-404B-A811-6C86628CC0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132487-EF29-4B4A-B4F7-2ABCC48E8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133380-EF75-409A-B80F-2F908B63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C2C6-D7FF-40DA-B4AC-FDB94124087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71FB92-186F-4EB2-9DD8-42871C0A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1A66D3-71EC-4F17-93A0-DD1A3CA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115889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A7CF8-1966-44E9-A8BF-7F62EE966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7AE627-FD60-4728-AD43-163BB93CE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12C723-6500-4833-B424-5048A0E4C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71-9D73-4789-A4A6-332D1838922D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3F2914B-DD28-4562-B97D-A4B6555D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5086EB-A2EB-4980-96CF-0D8071C3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448102"/>
      </p:ext>
    </p:extLst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C9A19-9EEA-418D-B65A-24735535C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CA5905-5BCF-4F1C-B9B7-8BF3A9992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FF8860-7D0A-4866-ABE5-038D2E599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53C2008-4EF5-4B4A-9C6D-990FA732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E498-6B43-4093-B60F-BE4278947023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6C558BC-8030-4F86-AB16-5BB2FDFB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5F7CD25-1FEC-4D90-AC67-A1819A0EC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730178"/>
      </p:ext>
    </p:extLst>
  </p:cSld>
  <p:clrMapOvr>
    <a:masterClrMapping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D47EDA-AA5B-4E3D-9B09-039FC4416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7D9080D-58B6-4058-89B5-9807637BB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1979D3-712E-4D5A-B0C2-CFA57DCFC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7FB4C2F-36B0-41FF-B198-B48E912B5C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1512BB-CE33-4EEF-9C80-CAF0D16BF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CAD343B-0E18-4CDF-ADF9-B8771FAE7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89322-0BF8-4D59-87B2-C3E92A9DCF98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97AB250-A5D9-407D-AD98-867FAC5F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DBE3EE2-3153-426A-80A6-ED71B858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5088"/>
      </p:ext>
    </p:extLst>
  </p:cSld>
  <p:clrMapOvr>
    <a:masterClrMapping/>
  </p:clrMapOvr>
  <p:hf sldNum="0"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3CA98-E3BA-40F3-88AF-168D5BEBC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9D02B91-C5A7-4E9F-8461-1AD0C5DB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C18B-564A-4869-801A-BA6272D02F73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D168937-D1C8-4AA1-8BC6-427FDED08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E38538-F8EB-41E3-B724-6231119D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450498"/>
      </p:ext>
    </p:extLst>
  </p:cSld>
  <p:clrMapOvr>
    <a:masterClrMapping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8DAF512-D3A3-45A8-8F1A-071D588C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4426-6421-4D97-82AC-8316A98E6A7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E78D528-22B5-480D-832C-367DF58B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82F2DC4-2A63-4169-9928-F59438CE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022450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DF7660-03A8-4F25-9877-E2CED05C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E0B4C8-8E0E-4B3B-8225-B97CBFCF9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ABB429-A6A4-4BAB-BA75-B199D756E9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FF60369-7E6C-4A90-B872-A2276C637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088A-6B0C-4045-8453-6958BF8EFFD7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15F83CC-0C35-441A-94D9-5FDD73B5A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33F0C7-6477-460F-B5EB-7024105E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443592"/>
      </p:ext>
    </p:extLst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0EBAA8-063D-42EC-BEE6-298F2105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A9570FF-54C9-46A5-862E-69EBED4D0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DC231C3-F17B-47D1-883A-B81459BB3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6F1046A-2CF0-4EF8-AD8E-8F349229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F198-045E-479C-92B4-803D709E4405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597167-6C9F-48D1-827B-33E67F93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DBBB53A-CA94-456D-BBD9-D4C79966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057055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A04C8CF-D9E1-430C-9817-6A04FC092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E4D220-ED90-42DA-B8F6-73E196999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C9B2DA-64C7-4B1F-86DC-2808428C0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D8CF-FD3D-4AD7-9A48-5C7C25F3EE6E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2A6DD4-EA45-41A4-B37B-66B8EB7B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0E77E3-799F-4015-9F6B-8EC738ECD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51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/>
          <p:nvPr userDrawn="1"/>
        </p:nvSpPr>
        <p:spPr>
          <a:xfrm>
            <a:off x="0" y="706562"/>
            <a:ext cx="12192000" cy="6154787"/>
          </a:xfrm>
          <a:prstGeom prst="rect">
            <a:avLst/>
          </a:prstGeom>
          <a:solidFill>
            <a:srgbClr val="E5F2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2560"/>
          </a:p>
        </p:txBody>
      </p:sp>
      <p:sp>
        <p:nvSpPr>
          <p:cNvPr id="7" name="Rechthoek 6"/>
          <p:cNvSpPr/>
          <p:nvPr userDrawn="1"/>
        </p:nvSpPr>
        <p:spPr>
          <a:xfrm>
            <a:off x="0" y="6504161"/>
            <a:ext cx="12192000" cy="357188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2560"/>
          </a:p>
        </p:txBody>
      </p:sp>
      <p:sp>
        <p:nvSpPr>
          <p:cNvPr id="8" name="Rechthoek 7"/>
          <p:cNvSpPr/>
          <p:nvPr userDrawn="1"/>
        </p:nvSpPr>
        <p:spPr>
          <a:xfrm>
            <a:off x="0" y="0"/>
            <a:ext cx="12192000" cy="713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2560"/>
          </a:p>
        </p:txBody>
      </p:sp>
      <p:sp>
        <p:nvSpPr>
          <p:cNvPr id="11" name="Rechthoek 10"/>
          <p:cNvSpPr/>
          <p:nvPr userDrawn="1"/>
        </p:nvSpPr>
        <p:spPr>
          <a:xfrm>
            <a:off x="0" y="714375"/>
            <a:ext cx="12192000" cy="357188"/>
          </a:xfrm>
          <a:prstGeom prst="rect">
            <a:avLst/>
          </a:prstGeom>
          <a:solidFill>
            <a:srgbClr val="ACD5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anchor="ctr"/>
          <a:lstStyle/>
          <a:p>
            <a:pPr defTabSz="91435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984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054" name="Afbeelding 8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489" y="273472"/>
            <a:ext cx="2952750" cy="2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7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sldNum="0" hdr="0"/>
  <p:txStyles>
    <p:titleStyle>
      <a:lvl1pPr algn="l" defTabSz="91414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59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414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2pPr>
      <a:lvl3pPr algn="l" defTabSz="91414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3pPr>
      <a:lvl4pPr algn="l" defTabSz="91414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4pPr>
      <a:lvl5pPr algn="l" defTabSz="91414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5pPr>
      <a:lvl6pPr marL="321457" algn="l" defTabSz="914145" rtl="0" fontAlgn="base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6pPr>
      <a:lvl7pPr marL="642915" algn="l" defTabSz="914145" rtl="0" fontAlgn="base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7pPr>
      <a:lvl8pPr marL="964372" algn="l" defTabSz="914145" rtl="0" fontAlgn="base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8pPr>
      <a:lvl9pPr marL="1285829" algn="l" defTabSz="914145" rtl="0" fontAlgn="base">
        <a:lnSpc>
          <a:spcPct val="90000"/>
        </a:lnSpc>
        <a:spcBef>
          <a:spcPct val="0"/>
        </a:spcBef>
        <a:spcAft>
          <a:spcPct val="0"/>
        </a:spcAft>
        <a:defRPr sz="4359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7699" indent="-227699" algn="l" defTabSz="914145" rtl="0" eaLnBrk="0" fontAlgn="base" hangingPunct="0">
        <a:lnSpc>
          <a:spcPct val="90000"/>
        </a:lnSpc>
        <a:spcBef>
          <a:spcPts val="1002"/>
        </a:spcBef>
        <a:spcAft>
          <a:spcPct val="0"/>
        </a:spcAft>
        <a:buFont typeface="Arial" panose="020B0604020202020204" pitchFamily="34" charset="0"/>
        <a:buChar char="•"/>
        <a:defRPr sz="2742" kern="1200">
          <a:solidFill>
            <a:schemeClr val="tx1"/>
          </a:solidFill>
          <a:latin typeface="+mn-lt"/>
          <a:ea typeface="+mn-ea"/>
          <a:cs typeface="+mn-cs"/>
        </a:defRPr>
      </a:lvl1pPr>
      <a:lvl2pPr marL="685329" indent="-227699" algn="l" defTabSz="914145" rtl="0" eaLnBrk="0" fontAlgn="base" hangingPunct="0">
        <a:lnSpc>
          <a:spcPct val="90000"/>
        </a:lnSpc>
        <a:spcBef>
          <a:spcPts val="501"/>
        </a:spcBef>
        <a:spcAft>
          <a:spcPct val="0"/>
        </a:spcAft>
        <a:buFont typeface="Arial" panose="020B0604020202020204" pitchFamily="34" charset="0"/>
        <a:buChar char="•"/>
        <a:defRPr sz="2391" kern="1200">
          <a:solidFill>
            <a:schemeClr val="tx1"/>
          </a:solidFill>
          <a:latin typeface="+mn-lt"/>
          <a:ea typeface="+mn-ea"/>
          <a:cs typeface="+mn-cs"/>
        </a:defRPr>
      </a:lvl2pPr>
      <a:lvl3pPr marL="1141844" indent="-227699" algn="l" defTabSz="914145" rtl="0" eaLnBrk="0" fontAlgn="base" hangingPunct="0">
        <a:lnSpc>
          <a:spcPct val="90000"/>
        </a:lnSpc>
        <a:spcBef>
          <a:spcPts val="501"/>
        </a:spcBef>
        <a:spcAft>
          <a:spcPct val="0"/>
        </a:spcAft>
        <a:buFont typeface="Arial" panose="020B0604020202020204" pitchFamily="34" charset="0"/>
        <a:buChar char="•"/>
        <a:defRPr sz="196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74" indent="-227699" algn="l" defTabSz="914145" rtl="0" eaLnBrk="0" fontAlgn="base" hangingPunct="0">
        <a:lnSpc>
          <a:spcPct val="90000"/>
        </a:lnSpc>
        <a:spcBef>
          <a:spcPts val="501"/>
        </a:spcBef>
        <a:spcAft>
          <a:spcPct val="0"/>
        </a:spcAft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4" indent="-227699" algn="l" defTabSz="914145" rtl="0" eaLnBrk="0" fontAlgn="base" hangingPunct="0">
        <a:lnSpc>
          <a:spcPct val="90000"/>
        </a:lnSpc>
        <a:spcBef>
          <a:spcPts val="501"/>
        </a:spcBef>
        <a:spcAft>
          <a:spcPct val="0"/>
        </a:spcAft>
        <a:buFont typeface="Arial" panose="020B0604020202020204" pitchFamily="34" charset="0"/>
        <a:buChar char="•"/>
        <a:defRPr sz="1758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"/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A04C8CF-D9E1-430C-9817-6A04FC092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E4D220-ED90-42DA-B8F6-73E196999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EC9B2DA-64C7-4B1F-86DC-2808428C0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5D8CF-FD3D-4AD7-9A48-5C7C25F3EE6E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2A6DD4-EA45-41A4-B37B-66B8EB7B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Moeilijke woorden -Uitleg- Lezen - Zelfstandig werken - Vooruitblik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0E77E3-799F-4015-9F6B-8EC738ECD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6AA2-9A20-4143-9FF5-4BD207CC08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51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9F26692-F12A-4F9E-9C6D-FABE9A277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08905" y="3726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BDF44E-531A-4177-A2D6-2D2310D05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AC20E1-DF27-4C4B-A7BB-6372681A9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770" y="370038"/>
            <a:ext cx="5946579" cy="1514185"/>
          </a:xfrm>
        </p:spPr>
        <p:txBody>
          <a:bodyPr anchor="t">
            <a:normAutofit fontScale="90000"/>
          </a:bodyPr>
          <a:lstStyle/>
          <a:p>
            <a:pPr algn="l"/>
            <a:r>
              <a:rPr lang="nl-NL" sz="6700" dirty="0">
                <a:solidFill>
                  <a:srgbClr val="0070C0"/>
                </a:solidFill>
                <a:latin typeface="Arial"/>
                <a:cs typeface="Arial"/>
              </a:rPr>
              <a:t>Goedendag,</a:t>
            </a:r>
            <a:br>
              <a:rPr lang="nl-NL" sz="6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5300" dirty="0"/>
            </a:br>
            <a:r>
              <a:rPr lang="nl-NL" sz="6700" dirty="0">
                <a:solidFill>
                  <a:srgbClr val="0070C0"/>
                </a:solidFill>
                <a:latin typeface="Arial"/>
                <a:cs typeface="Arial"/>
              </a:rPr>
              <a:t>Deze week</a:t>
            </a:r>
            <a:br>
              <a:rPr lang="nl-NL" sz="6700" dirty="0">
                <a:cs typeface="Calibri Light"/>
              </a:rPr>
            </a:br>
            <a:r>
              <a:rPr lang="nl-NL" sz="4900" dirty="0">
                <a:cs typeface="Calibri Light"/>
              </a:rPr>
              <a:t>Leervragen 4.1 t/m 4.3  + voorbereiden opdracht +</a:t>
            </a:r>
            <a:br>
              <a:rPr lang="nl-NL" sz="4900" dirty="0">
                <a:cs typeface="Calibri Light"/>
              </a:rPr>
            </a:br>
            <a:r>
              <a:rPr lang="nl-NL" sz="4900" dirty="0">
                <a:cs typeface="Calibri Light"/>
              </a:rPr>
              <a:t>Nakijken</a:t>
            </a:r>
            <a:br>
              <a:rPr lang="nl-NL" sz="5300" dirty="0"/>
            </a:br>
            <a:endParaRPr lang="nl-NL" sz="4000">
              <a:solidFill>
                <a:srgbClr val="000000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BFB173A-5EF2-43F4-B3BB-6EA1975FA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3377" y="0"/>
            <a:ext cx="3801784" cy="2254263"/>
          </a:xfrm>
          <a:custGeom>
            <a:avLst/>
            <a:gdLst>
              <a:gd name="connsiteX0" fmla="*/ 34084 w 3801784"/>
              <a:gd name="connsiteY0" fmla="*/ 0 h 2254263"/>
              <a:gd name="connsiteX1" fmla="*/ 3767702 w 3801784"/>
              <a:gd name="connsiteY1" fmla="*/ 0 h 2254263"/>
              <a:gd name="connsiteX2" fmla="*/ 3791970 w 3801784"/>
              <a:gd name="connsiteY2" fmla="*/ 159016 h 2254263"/>
              <a:gd name="connsiteX3" fmla="*/ 3801784 w 3801784"/>
              <a:gd name="connsiteY3" fmla="*/ 353371 h 2254263"/>
              <a:gd name="connsiteX4" fmla="*/ 1900892 w 3801784"/>
              <a:gd name="connsiteY4" fmla="*/ 2254263 h 2254263"/>
              <a:gd name="connsiteX5" fmla="*/ 0 w 3801784"/>
              <a:gd name="connsiteY5" fmla="*/ 353371 h 2254263"/>
              <a:gd name="connsiteX6" fmla="*/ 9815 w 3801784"/>
              <a:gd name="connsiteY6" fmla="*/ 159016 h 2254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01784" h="2254263">
                <a:moveTo>
                  <a:pt x="34084" y="0"/>
                </a:moveTo>
                <a:lnTo>
                  <a:pt x="3767702" y="0"/>
                </a:lnTo>
                <a:lnTo>
                  <a:pt x="3791970" y="159016"/>
                </a:lnTo>
                <a:cubicBezTo>
                  <a:pt x="3798459" y="222918"/>
                  <a:pt x="3801784" y="287757"/>
                  <a:pt x="3801784" y="353371"/>
                </a:cubicBezTo>
                <a:cubicBezTo>
                  <a:pt x="3801784" y="1403205"/>
                  <a:pt x="2950726" y="2254263"/>
                  <a:pt x="1900892" y="2254263"/>
                </a:cubicBezTo>
                <a:cubicBezTo>
                  <a:pt x="851058" y="2254263"/>
                  <a:pt x="0" y="1403205"/>
                  <a:pt x="0" y="353371"/>
                </a:cubicBezTo>
                <a:cubicBezTo>
                  <a:pt x="0" y="287757"/>
                  <a:pt x="3325" y="222918"/>
                  <a:pt x="9815" y="159016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175A74F-642F-472F-9F57-59A4F6BE8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4551" y="177567"/>
            <a:ext cx="2339434" cy="1544027"/>
          </a:xfrm>
          <a:prstGeom prst="rect">
            <a:avLst/>
          </a:prstGeom>
        </p:spPr>
      </p:pic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F03DA6AD-6A61-4504-A53A-D78F4A18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2085975" cy="401229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F543C633-826A-4455-A2F8-D4EF55000375}" type="datetime2">
              <a:rPr lang="nl-NL" sz="1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maandag 7 februari 2022</a:t>
            </a:fld>
            <a:endParaRPr lang="nl-NL" sz="1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Freeform 67">
            <a:extLst>
              <a:ext uri="{FF2B5EF4-FFF2-40B4-BE49-F238E27FC236}">
                <a16:creationId xmlns:a16="http://schemas.microsoft.com/office/drawing/2014/main" id="{726FC37F-1DE8-4A19-A1DE-0A2176ED8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6728" y="3030547"/>
            <a:ext cx="4705272" cy="3827453"/>
          </a:xfrm>
          <a:custGeom>
            <a:avLst/>
            <a:gdLst>
              <a:gd name="connsiteX0" fmla="*/ 2718646 w 4647408"/>
              <a:gd name="connsiteY0" fmla="*/ 0 h 3780384"/>
              <a:gd name="connsiteX1" fmla="*/ 4641019 w 4647408"/>
              <a:gd name="connsiteY1" fmla="*/ 796273 h 3780384"/>
              <a:gd name="connsiteX2" fmla="*/ 4647408 w 4647408"/>
              <a:gd name="connsiteY2" fmla="*/ 803303 h 3780384"/>
              <a:gd name="connsiteX3" fmla="*/ 4647408 w 4647408"/>
              <a:gd name="connsiteY3" fmla="*/ 3780384 h 3780384"/>
              <a:gd name="connsiteX4" fmla="*/ 215340 w 4647408"/>
              <a:gd name="connsiteY4" fmla="*/ 3780384 h 3780384"/>
              <a:gd name="connsiteX5" fmla="*/ 213645 w 4647408"/>
              <a:gd name="connsiteY5" fmla="*/ 3776866 h 3780384"/>
              <a:gd name="connsiteX6" fmla="*/ 0 w 4647408"/>
              <a:gd name="connsiteY6" fmla="*/ 2718646 h 3780384"/>
              <a:gd name="connsiteX7" fmla="*/ 2718646 w 4647408"/>
              <a:gd name="connsiteY7" fmla="*/ 0 h 3780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408" h="3780384">
                <a:moveTo>
                  <a:pt x="2718646" y="0"/>
                </a:moveTo>
                <a:cubicBezTo>
                  <a:pt x="3469379" y="0"/>
                  <a:pt x="4149041" y="304295"/>
                  <a:pt x="4641019" y="796273"/>
                </a:cubicBezTo>
                <a:lnTo>
                  <a:pt x="4647408" y="803303"/>
                </a:lnTo>
                <a:lnTo>
                  <a:pt x="4647408" y="3780384"/>
                </a:lnTo>
                <a:lnTo>
                  <a:pt x="215340" y="3780384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fbeeldingsresultaat voor insert foto">
            <a:extLst>
              <a:ext uri="{FF2B5EF4-FFF2-40B4-BE49-F238E27FC236}">
                <a16:creationId xmlns:a16="http://schemas.microsoft.com/office/drawing/2014/main" id="{C00EA3F8-4877-4798-9589-736C711F5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670" y="3948348"/>
            <a:ext cx="3421939" cy="256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beeldingsresultaat voor geografie">
            <a:extLst>
              <a:ext uri="{FF2B5EF4-FFF2-40B4-BE49-F238E27FC236}">
                <a16:creationId xmlns:a16="http://schemas.microsoft.com/office/drawing/2014/main" id="{19DC33E5-7482-497A-9980-82FAE2BF6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864" y="3308928"/>
            <a:ext cx="4226136" cy="422613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hoek 2">
            <a:extLst>
              <a:ext uri="{FF2B5EF4-FFF2-40B4-BE49-F238E27FC236}">
                <a16:creationId xmlns:a16="http://schemas.microsoft.com/office/drawing/2014/main" id="{4D33DB25-519F-4259-BD43-2CE96D8BB308}"/>
              </a:ext>
            </a:extLst>
          </p:cNvPr>
          <p:cNvSpPr/>
          <p:nvPr/>
        </p:nvSpPr>
        <p:spPr>
          <a:xfrm>
            <a:off x="111489" y="5859260"/>
            <a:ext cx="6594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Meneer Uijtdewilligen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84560ACF-51C0-459F-B6BD-809606BAE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6410" y="6511671"/>
            <a:ext cx="5059218" cy="365125"/>
          </a:xfrm>
        </p:spPr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pic>
        <p:nvPicPr>
          <p:cNvPr id="8" name="Picture 2" descr="Hoeksch Lyceum - Posts | Facebook">
            <a:extLst>
              <a:ext uri="{FF2B5EF4-FFF2-40B4-BE49-F238E27FC236}">
                <a16:creationId xmlns:a16="http://schemas.microsoft.com/office/drawing/2014/main" id="{324464B5-B1EE-4059-903E-5A73B6C13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368" y="3726"/>
            <a:ext cx="1363886" cy="136388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48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881848-A959-4E43-90BB-5F64B297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0070C0"/>
                </a:solidFill>
                <a:cs typeface="Calibri Light"/>
              </a:rPr>
              <a:t>Je mag kiezen welke volgorde je maakt: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3175CE-61E0-4369-90C9-CE814C3F4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64907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>
                <a:cs typeface="Calibri"/>
              </a:rPr>
              <a:t>Keuze 1:                                             </a:t>
            </a:r>
            <a:r>
              <a:rPr lang="nl-NL" dirty="0">
                <a:solidFill>
                  <a:srgbClr val="000000"/>
                </a:solidFill>
                <a:cs typeface="Calibri"/>
              </a:rPr>
              <a:t>                </a:t>
            </a:r>
            <a:r>
              <a:rPr lang="nl-NL" dirty="0">
                <a:solidFill>
                  <a:srgbClr val="00B050"/>
                </a:solidFill>
                <a:cs typeface="Calibri"/>
              </a:rPr>
              <a:t> Keuze 2:</a:t>
            </a:r>
          </a:p>
          <a:p>
            <a:endParaRPr lang="nl-NL" dirty="0">
              <a:cs typeface="Calibri"/>
            </a:endParaRPr>
          </a:p>
          <a:p>
            <a:pPr marL="0" indent="0">
              <a:buNone/>
            </a:pPr>
            <a:r>
              <a:rPr lang="nl-NL" dirty="0">
                <a:cs typeface="Calibri"/>
              </a:rPr>
              <a:t>1: Invulstencils  (Op SOM)                   </a:t>
            </a:r>
            <a:r>
              <a:rPr lang="nl-NL" dirty="0">
                <a:solidFill>
                  <a:srgbClr val="000000"/>
                </a:solidFill>
                <a:cs typeface="Calibri"/>
              </a:rPr>
              <a:t>              </a:t>
            </a:r>
            <a:r>
              <a:rPr lang="nl-NL" dirty="0">
                <a:solidFill>
                  <a:srgbClr val="00B050"/>
                </a:solidFill>
                <a:cs typeface="Calibri"/>
              </a:rPr>
              <a:t>  1. Leervragen (Op SOM)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2: Leervragen  (Op SOM)                                  </a:t>
            </a:r>
            <a:r>
              <a:rPr lang="nl-NL" dirty="0">
                <a:solidFill>
                  <a:srgbClr val="000000"/>
                </a:solidFill>
                <a:cs typeface="Calibri"/>
              </a:rPr>
              <a:t>   </a:t>
            </a:r>
            <a:r>
              <a:rPr lang="nl-NL" dirty="0">
                <a:solidFill>
                  <a:srgbClr val="00B050"/>
                </a:solidFill>
                <a:cs typeface="Calibri"/>
              </a:rPr>
              <a:t>2.  Invulstencils (Op SOM)</a:t>
            </a:r>
          </a:p>
          <a:p>
            <a:pPr marL="0" indent="0">
              <a:buNone/>
            </a:pPr>
            <a:r>
              <a:rPr lang="nl-NL" dirty="0">
                <a:cs typeface="Calibri"/>
              </a:rPr>
              <a:t>3: Nakijken t/m 4.3 (Op SOM)                        </a:t>
            </a:r>
            <a:r>
              <a:rPr lang="nl-NL" dirty="0">
                <a:solidFill>
                  <a:srgbClr val="000000"/>
                </a:solidFill>
                <a:cs typeface="Calibri"/>
              </a:rPr>
              <a:t> </a:t>
            </a:r>
            <a:r>
              <a:rPr lang="nl-NL" dirty="0">
                <a:solidFill>
                  <a:srgbClr val="00B050"/>
                </a:solidFill>
                <a:cs typeface="Calibri"/>
              </a:rPr>
              <a:t>   3.  Nakijken t/m 4.3 (Op SOM)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A03B9E-4E17-4783-83F2-69067F740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99F0-A7DC-4533-B5EB-284169DBC4B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FEC097-7FEC-404D-B6EF-37960A2D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pic>
        <p:nvPicPr>
          <p:cNvPr id="7" name="Picture 2" descr="Hoeksch Lyceum - Posts | Facebook">
            <a:extLst>
              <a:ext uri="{FF2B5EF4-FFF2-40B4-BE49-F238E27FC236}">
                <a16:creationId xmlns:a16="http://schemas.microsoft.com/office/drawing/2014/main" id="{4A4FDEF8-8C49-4BBB-99E4-3D09454EB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368" y="3726"/>
            <a:ext cx="1363886" cy="136388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616AD5DD-3539-47EB-9CA1-74AD9D1C3EE1}"/>
              </a:ext>
            </a:extLst>
          </p:cNvPr>
          <p:cNvSpPr txBox="1"/>
          <p:nvPr/>
        </p:nvSpPr>
        <p:spPr>
          <a:xfrm>
            <a:off x="257175" y="4800600"/>
            <a:ext cx="117824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800" b="1" u="sng" dirty="0">
                <a:solidFill>
                  <a:srgbClr val="FF0000"/>
                </a:solidFill>
              </a:rPr>
              <a:t>Je maakt de opdrachten individueel: overleggen mag alleen met degene naast je, met mate.</a:t>
            </a:r>
            <a:endParaRPr lang="nl-NL" sz="2800" b="1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A67CAF3-E501-409C-9A1D-AC126081005E}"/>
              </a:ext>
            </a:extLst>
          </p:cNvPr>
          <p:cNvSpPr txBox="1"/>
          <p:nvPr/>
        </p:nvSpPr>
        <p:spPr>
          <a:xfrm>
            <a:off x="4810125" y="5876925"/>
            <a:ext cx="79438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b="1" dirty="0">
                <a:solidFill>
                  <a:srgbClr val="0070C0"/>
                </a:solidFill>
              </a:rPr>
              <a:t>Klaar? Dan ga je leren voor de </a:t>
            </a:r>
            <a:r>
              <a:rPr lang="nl-NL" b="1" dirty="0" err="1">
                <a:solidFill>
                  <a:srgbClr val="0070C0"/>
                </a:solidFill>
              </a:rPr>
              <a:t>s.o.</a:t>
            </a:r>
            <a:r>
              <a:rPr lang="nl-NL" b="1" dirty="0">
                <a:solidFill>
                  <a:srgbClr val="0070C0"/>
                </a:solidFill>
              </a:rPr>
              <a:t> (Samenvatten, lezen, vragen stellen).</a:t>
            </a:r>
            <a:endParaRPr lang="nl-NL" b="1" dirty="0">
              <a:solidFill>
                <a:srgbClr val="0070C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727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26ADD-095C-4B46-A0FB-EB44FFE9A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4025" y="-153987"/>
            <a:ext cx="9144000" cy="939800"/>
          </a:xfrm>
        </p:spPr>
        <p:txBody>
          <a:bodyPr/>
          <a:lstStyle/>
          <a:p>
            <a:r>
              <a:rPr lang="nl-NL" dirty="0">
                <a:solidFill>
                  <a:srgbClr val="0070C0"/>
                </a:solidFill>
                <a:cs typeface="Calibri Light"/>
              </a:rPr>
              <a:t>Leervragen voor de toets: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2EE7EC-8D1E-43E3-AD13-F76D90117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" y="792163"/>
            <a:ext cx="11982450" cy="57896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l-NL" dirty="0">
                <a:ea typeface="+mn-lt"/>
                <a:cs typeface="+mn-lt"/>
              </a:rPr>
              <a:t>1. Benoem twee voorbeelden gewapende conflicten in de wereld.</a:t>
            </a:r>
            <a:endParaRPr lang="nl-NL" dirty="0"/>
          </a:p>
          <a:p>
            <a:pPr algn="l"/>
            <a:r>
              <a:rPr lang="nl-NL" dirty="0">
                <a:ea typeface="+mn-lt"/>
                <a:cs typeface="+mn-lt"/>
              </a:rPr>
              <a:t>2. Waardoor kunnen binnenlandse conflicten ontstaan?</a:t>
            </a:r>
          </a:p>
          <a:p>
            <a:pPr algn="l"/>
            <a:r>
              <a:rPr lang="nl-NL" dirty="0">
                <a:ea typeface="+mn-lt"/>
                <a:cs typeface="+mn-lt"/>
              </a:rPr>
              <a:t>3. Hoe kan demografie ervoor zorgen dat er een conflict ontstaat?</a:t>
            </a:r>
          </a:p>
          <a:p>
            <a:pPr algn="l"/>
            <a:r>
              <a:rPr lang="nl-NL" dirty="0">
                <a:ea typeface="+mn-lt"/>
                <a:cs typeface="+mn-lt"/>
              </a:rPr>
              <a:t>4. Welke oorzaken van conflicten zijn er nog meer buitenom demografie?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5. Welke rol binnen welke factoren van vrede kan de overheid invullen?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6. Welke drie soorten conflicten kennen we?</a:t>
            </a:r>
          </a:p>
          <a:p>
            <a:pPr algn="l"/>
            <a:r>
              <a:rPr lang="nl-NL" dirty="0">
                <a:ea typeface="+mn-lt"/>
                <a:cs typeface="+mn-lt"/>
              </a:rPr>
              <a:t>7. Welke gevolgen van conflicten kennen we?</a:t>
            </a:r>
            <a:endParaRPr lang="nl-NL" dirty="0">
              <a:cs typeface="Calibri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8. Wat zijn humanitaire rampen en wat voor soort organisatie kan hierbij ondersteunen?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9. Hoe kan ik aan een bevolkingsgrafiek zien dat er mogelijk een conflict is geweest?</a:t>
            </a:r>
            <a:endParaRPr lang="nl-NL" dirty="0">
              <a:cs typeface="Calibri"/>
            </a:endParaRPr>
          </a:p>
          <a:p>
            <a:pPr algn="l"/>
            <a:r>
              <a:rPr lang="nl-NL" dirty="0">
                <a:cs typeface="Calibri"/>
              </a:rPr>
              <a:t>10. Waarom lokt de paradox van overvloed een conflict uit?</a:t>
            </a:r>
          </a:p>
          <a:p>
            <a:pPr algn="l"/>
            <a:r>
              <a:rPr lang="nl-NL" dirty="0">
                <a:cs typeface="Calibri"/>
              </a:rPr>
              <a:t>11. Waarom kan separatisme zorgen voor conflict?</a:t>
            </a:r>
          </a:p>
          <a:p>
            <a:pPr algn="l"/>
            <a:r>
              <a:rPr lang="nl-NL" dirty="0">
                <a:cs typeface="Calibri"/>
              </a:rPr>
              <a:t>12. Leg uit wat soevereiniteit betekend en noem hierbij een voorbeeld. </a:t>
            </a:r>
          </a:p>
          <a:p>
            <a:pPr algn="l"/>
            <a:endParaRPr lang="nl-NL" dirty="0">
              <a:cs typeface="Calibri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nl-NL" b="1" dirty="0">
              <a:cs typeface="Calibri"/>
            </a:endParaRPr>
          </a:p>
          <a:p>
            <a:pPr marL="342900" indent="-342900" algn="l">
              <a:buFont typeface="Wingdings" panose="020B0604020202020204" pitchFamily="34" charset="0"/>
              <a:buChar char="§"/>
            </a:pPr>
            <a:endParaRPr lang="nl-NL">
              <a:cs typeface="Calibri"/>
            </a:endParaRPr>
          </a:p>
          <a:p>
            <a:pPr algn="l"/>
            <a:endParaRPr lang="nl-NL">
              <a:cs typeface="Calibri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8B29C4-9CB1-4EDB-88A7-EE1590726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3F39-16A7-4712-9C43-D007F252EC08}" type="datetime2">
              <a:rPr lang="nl-NL" smtClean="0"/>
              <a:t>maandag 7 februari 2022</a:t>
            </a:fld>
            <a:endParaRPr lang="nl-NL"/>
          </a:p>
        </p:txBody>
      </p:sp>
      <p:pic>
        <p:nvPicPr>
          <p:cNvPr id="6" name="Picture 2" descr="Hoeksch Lyceum - Posts | Facebook">
            <a:extLst>
              <a:ext uri="{FF2B5EF4-FFF2-40B4-BE49-F238E27FC236}">
                <a16:creationId xmlns:a16="http://schemas.microsoft.com/office/drawing/2014/main" id="{17C5CD3A-1709-45FE-BEDB-C54FA3A28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368" y="3726"/>
            <a:ext cx="1363886" cy="136388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91A7F5C-A3FE-48E4-A386-77FC5D5B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</p:spTree>
    <p:extLst>
      <p:ext uri="{BB962C8B-B14F-4D97-AF65-F5344CB8AC3E}">
        <p14:creationId xmlns:p14="http://schemas.microsoft.com/office/powerpoint/2010/main" val="200555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26ADD-095C-4B46-A0FB-EB44FFE9A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53987"/>
            <a:ext cx="10868025" cy="939800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rgbClr val="0070C0"/>
                </a:solidFill>
                <a:cs typeface="Calibri Light"/>
              </a:rPr>
              <a:t>Leervragen voor de toets Antwoorden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2EE7EC-8D1E-43E3-AD13-F76D90117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775" y="792163"/>
            <a:ext cx="11982450" cy="57896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l-NL" dirty="0">
                <a:ea typeface="+mn-lt"/>
                <a:cs typeface="+mn-lt"/>
              </a:rPr>
              <a:t>1. Tweede wereldoorlog, de koude oorlog, de Spaanse oorlog,  de Golfoorlog</a:t>
            </a:r>
            <a:endParaRPr lang="nl-NL" dirty="0"/>
          </a:p>
          <a:p>
            <a:pPr algn="l"/>
            <a:r>
              <a:rPr lang="nl-NL" dirty="0">
                <a:ea typeface="+mn-lt"/>
                <a:cs typeface="+mn-lt"/>
              </a:rPr>
              <a:t>2. Ondemocratisch bestuur, werkloosheid onder jongeren, onvrede, censuur, armoede</a:t>
            </a:r>
          </a:p>
          <a:p>
            <a:pPr algn="l"/>
            <a:r>
              <a:rPr lang="nl-NL" dirty="0">
                <a:ea typeface="+mn-lt"/>
                <a:cs typeface="+mn-lt"/>
              </a:rPr>
              <a:t>3. Als er teveel niet werkende bevolking is of juist teveel jongeren met werkloosheid</a:t>
            </a:r>
          </a:p>
          <a:p>
            <a:pPr algn="l"/>
            <a:r>
              <a:rPr lang="nl-NL" dirty="0">
                <a:ea typeface="+mn-lt"/>
                <a:cs typeface="+mn-lt"/>
              </a:rPr>
              <a:t>4. Politiek conflict, terrorisme, economisch conflict, 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5. Eerlijke rechtsstaat, democratie , persvrijheid, goed onderwijs, gelijke rechten voor burgers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6. Regionale, Interne (binnenlands), internationaal</a:t>
            </a:r>
          </a:p>
          <a:p>
            <a:pPr algn="l"/>
            <a:r>
              <a:rPr lang="nl-NL" dirty="0">
                <a:ea typeface="+mn-lt"/>
                <a:cs typeface="+mn-lt"/>
              </a:rPr>
              <a:t>7. Economisch, demografisch, ecologisch, sociaal-demografisch (bij elk 1 voorbeeld)</a:t>
            </a:r>
            <a:endParaRPr lang="nl-NL" dirty="0">
              <a:cs typeface="Calibri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8. Rampen die de rechten van de mens schenden: Amnesty International </a:t>
            </a:r>
            <a:endParaRPr lang="nl-NL" dirty="0">
              <a:cs typeface="Calibri" panose="020F0502020204030204"/>
            </a:endParaRPr>
          </a:p>
          <a:p>
            <a:pPr algn="l"/>
            <a:r>
              <a:rPr lang="nl-NL" dirty="0">
                <a:ea typeface="+mn-lt"/>
                <a:cs typeface="+mn-lt"/>
              </a:rPr>
              <a:t>9. Door een grote groep mensen t.o.v. het jaar ervoor en erna (Babyboom)</a:t>
            </a:r>
            <a:endParaRPr lang="nl-NL" dirty="0">
              <a:cs typeface="Calibri"/>
            </a:endParaRPr>
          </a:p>
          <a:p>
            <a:pPr algn="l"/>
            <a:r>
              <a:rPr lang="nl-NL" dirty="0">
                <a:cs typeface="Calibri"/>
              </a:rPr>
              <a:t>10. Iedereen wilt in het bezit zijn van grondstoffen en dit lokt conflict uit</a:t>
            </a:r>
          </a:p>
          <a:p>
            <a:pPr algn="l"/>
            <a:r>
              <a:rPr lang="nl-NL" dirty="0">
                <a:cs typeface="Calibri"/>
              </a:rPr>
              <a:t>11. Er kan wrijving ontstaan tussen de separatistische beweging en de staat (Burgeroorlog) </a:t>
            </a:r>
          </a:p>
          <a:p>
            <a:pPr algn="l"/>
            <a:r>
              <a:rPr lang="nl-NL" dirty="0">
                <a:cs typeface="Calibri"/>
              </a:rPr>
              <a:t>12. Eigen baas over grenzen, erkenning van andere landen en een eigen bestuur -&gt; Nederland</a:t>
            </a:r>
          </a:p>
          <a:p>
            <a:pPr algn="l"/>
            <a:endParaRPr lang="nl-NL" dirty="0">
              <a:cs typeface="Calibri"/>
            </a:endParaRP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endParaRPr lang="nl-NL" b="1" dirty="0">
              <a:cs typeface="Calibri"/>
            </a:endParaRPr>
          </a:p>
          <a:p>
            <a:pPr marL="342900" indent="-342900" algn="l">
              <a:buFont typeface="Wingdings" panose="020B0604020202020204" pitchFamily="34" charset="0"/>
              <a:buChar char="§"/>
            </a:pPr>
            <a:endParaRPr lang="nl-NL">
              <a:cs typeface="Calibri"/>
            </a:endParaRPr>
          </a:p>
          <a:p>
            <a:pPr algn="l"/>
            <a:endParaRPr lang="nl-NL">
              <a:cs typeface="Calibri"/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8B29C4-9CB1-4EDB-88A7-EE1590726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3F39-16A7-4712-9C43-D007F252EC08}" type="datetime2">
              <a:rPr lang="nl-NL" smtClean="0"/>
              <a:t>maandag 7 februari 2022</a:t>
            </a:fld>
            <a:endParaRPr lang="nl-NL"/>
          </a:p>
        </p:txBody>
      </p:sp>
      <p:pic>
        <p:nvPicPr>
          <p:cNvPr id="6" name="Picture 2" descr="Hoeksch Lyceum - Posts | Facebook">
            <a:extLst>
              <a:ext uri="{FF2B5EF4-FFF2-40B4-BE49-F238E27FC236}">
                <a16:creationId xmlns:a16="http://schemas.microsoft.com/office/drawing/2014/main" id="{17C5CD3A-1709-45FE-BEDB-C54FA3A28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2368" y="3726"/>
            <a:ext cx="1363886" cy="136388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791A7F5C-A3FE-48E4-A386-77FC5D5B1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</p:spTree>
    <p:extLst>
      <p:ext uri="{BB962C8B-B14F-4D97-AF65-F5344CB8AC3E}">
        <p14:creationId xmlns:p14="http://schemas.microsoft.com/office/powerpoint/2010/main" val="3664942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C0261-3BCF-4695-BA7D-59D025969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>
                <a:solidFill>
                  <a:srgbClr val="0070C0"/>
                </a:solidFill>
                <a:cs typeface="Calibri Light"/>
              </a:rPr>
              <a:t>De toets</a:t>
            </a:r>
            <a:endParaRPr lang="nl-NL" sz="6000">
              <a:solidFill>
                <a:srgbClr val="0070C0"/>
              </a:solidFill>
              <a:cs typeface="Calibri Light" panose="020F0302020204030204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D8BF62-9C95-447D-8A46-7289C989F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sz="4800" dirty="0">
                <a:cs typeface="Calibri"/>
              </a:rPr>
              <a:t>Hoofdstuk 4 (4.1 t/m 4.3)</a:t>
            </a:r>
          </a:p>
          <a:p>
            <a:r>
              <a:rPr lang="nl-NL" sz="4800" dirty="0">
                <a:cs typeface="Calibri"/>
              </a:rPr>
              <a:t>15 vragen</a:t>
            </a:r>
            <a:endParaRPr lang="nl-NL" dirty="0"/>
          </a:p>
          <a:p>
            <a:r>
              <a:rPr lang="nl-NL" sz="4800" dirty="0">
                <a:cs typeface="Calibri"/>
              </a:rPr>
              <a:t>Geen atlas</a:t>
            </a:r>
          </a:p>
          <a:p>
            <a:r>
              <a:rPr lang="nl-NL" sz="4800" dirty="0">
                <a:cs typeface="Calibri"/>
              </a:rPr>
              <a:t>30 punten  cesuur= 15 punten </a:t>
            </a:r>
          </a:p>
          <a:p>
            <a:r>
              <a:rPr lang="nl-NL" sz="4800" dirty="0">
                <a:cs typeface="Calibri"/>
              </a:rPr>
              <a:t>Openvragen, bronnen en meerkeuze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0EF41D-60CB-41EE-A84D-FBF29993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D99F0-A7DC-4533-B5EB-284169DBC4BB}" type="datetime2">
              <a:rPr lang="nl-NL" smtClean="0"/>
              <a:t>maandag 7 februari 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CAA717-A9CD-4597-A08D-DD87AB2E4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Moeilijke woorden -Uitleg- Lezen - Zelfstandig werken - Vooruitblik</a:t>
            </a:r>
          </a:p>
        </p:txBody>
      </p:sp>
      <p:pic>
        <p:nvPicPr>
          <p:cNvPr id="7" name="Picture 2" descr="Hoeksch Lyceum - Posts | Facebook">
            <a:extLst>
              <a:ext uri="{FF2B5EF4-FFF2-40B4-BE49-F238E27FC236}">
                <a16:creationId xmlns:a16="http://schemas.microsoft.com/office/drawing/2014/main" id="{E25A6686-D026-45B8-8086-4165ACA20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114" y="0"/>
            <a:ext cx="1363886" cy="136388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6402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5</Slides>
  <Notes>0</Notes>
  <HiddenSlides>0</HiddenSlide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Kantoorthema</vt:lpstr>
      <vt:lpstr>1_Kantoorthema</vt:lpstr>
      <vt:lpstr>Kantoorthema</vt:lpstr>
      <vt:lpstr>Goedendag,  Deze week Leervragen 4.1 t/m 4.3  + voorbereiden opdracht + Nakijken </vt:lpstr>
      <vt:lpstr>Je mag kiezen welke volgorde je maakt:</vt:lpstr>
      <vt:lpstr>Leervragen voor de toets:</vt:lpstr>
      <vt:lpstr>Leervragen voor de toets Antwoorden</vt:lpstr>
      <vt:lpstr>De toets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de balk vol is dan:   1 Ben je volledig stil 2 Zit je op je eigen plek 3 Ligt je tas op de grond 4 Ligt je basisboek,Lesboek werkboek, aantekeningenschrift, agenda en pen op tafel 5 Kijk je naar de docent</dc:title>
  <dc:creator>Elizabeth de Witte</dc:creator>
  <cp:revision>242</cp:revision>
  <dcterms:created xsi:type="dcterms:W3CDTF">2020-08-23T17:07:54Z</dcterms:created>
  <dcterms:modified xsi:type="dcterms:W3CDTF">2022-02-07T13:15:18Z</dcterms:modified>
</cp:coreProperties>
</file>